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7" r:id="rId2"/>
  </p:sldMasterIdLst>
  <p:notesMasterIdLst>
    <p:notesMasterId r:id="rId15"/>
  </p:notesMasterIdLst>
  <p:sldIdLst>
    <p:sldId id="256" r:id="rId3"/>
    <p:sldId id="259" r:id="rId4"/>
    <p:sldId id="257" r:id="rId5"/>
    <p:sldId id="264" r:id="rId6"/>
    <p:sldId id="281" r:id="rId7"/>
    <p:sldId id="287" r:id="rId8"/>
    <p:sldId id="295" r:id="rId9"/>
    <p:sldId id="289" r:id="rId10"/>
    <p:sldId id="312" r:id="rId11"/>
    <p:sldId id="313" r:id="rId12"/>
    <p:sldId id="314" r:id="rId13"/>
    <p:sldId id="315" r:id="rId14"/>
  </p:sldIdLst>
  <p:sldSz cx="9144000" cy="5143500" type="screen16x9"/>
  <p:notesSz cx="6858000" cy="9144000"/>
  <p:embeddedFontLst>
    <p:embeddedFont>
      <p:font typeface="Garamond" panose="02020404030301010803" pitchFamily="18" charset="0"/>
      <p:regular r:id="rId16"/>
      <p:bold r:id="rId17"/>
      <p:italic r:id="rId18"/>
    </p:embeddedFont>
    <p:embeddedFont>
      <p:font typeface="Noto Sans" panose="020B0502040504020204" pitchFamily="34" charset="0"/>
      <p:regular r:id="rId19"/>
      <p:bold r:id="rId20"/>
      <p:boldItalic r:id="rId21"/>
    </p:embeddedFont>
    <p:embeddedFont>
      <p:font typeface="Open Sans" panose="020B0606030504020204" pitchFamily="34" charset="0"/>
      <p:regular r:id="rId22"/>
      <p:bold r:id="rId23"/>
      <p:italic r:id="rId24"/>
      <p:boldItalic r:id="rId25"/>
    </p:embeddedFont>
    <p:embeddedFont>
      <p:font typeface="Play" panose="020B0604020202020204" charset="0"/>
      <p:regular r:id="rId26"/>
      <p:bold r:id="rId27"/>
    </p:embeddedFont>
    <p:embeddedFont>
      <p:font typeface="Source Sans Pro" panose="020B050303040302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311">
          <p15:clr>
            <a:srgbClr val="EA433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D3A612-F43E-4098-AA9E-A1D13CF9AF19}">
  <a:tblStyle styleId="{11D3A612-F43E-4098-AA9E-A1D13CF9AF1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46" y="168"/>
      </p:cViewPr>
      <p:guideLst>
        <p:guide pos="5311"/>
        <p:guide orient="horz" pos="16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1.xml"/><Relationship Id="rId21" Type="http://schemas.openxmlformats.org/officeDocument/2006/relationships/font" Target="fonts/font6.fntdata"/><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8.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ableStyles" Target="tableStyles.xml"/><Relationship Id="rId8" Type="http://schemas.openxmlformats.org/officeDocument/2006/relationships/slide" Target="slides/slide6.xml"/></Relationships>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4"/>
        <p:cNvGrpSpPr/>
        <p:nvPr/>
      </p:nvGrpSpPr>
      <p:grpSpPr>
        <a:xfrm>
          <a:off x="0" y="0"/>
          <a:ext cx="0" cy="0"/>
          <a:chOff x="0" y="0"/>
          <a:chExt cx="0" cy="0"/>
        </a:xfrm>
      </p:grpSpPr>
      <p:sp>
        <p:nvSpPr>
          <p:cNvPr id="2635" name="Google Shape;2635;g10b651380e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6" name="Google Shape;2636;g10b651380e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4"/>
        <p:cNvGrpSpPr/>
        <p:nvPr/>
      </p:nvGrpSpPr>
      <p:grpSpPr>
        <a:xfrm>
          <a:off x="0" y="0"/>
          <a:ext cx="0" cy="0"/>
          <a:chOff x="0" y="0"/>
          <a:chExt cx="0" cy="0"/>
        </a:xfrm>
      </p:grpSpPr>
      <p:sp>
        <p:nvSpPr>
          <p:cNvPr id="3425" name="Google Shape;3425;g10a69f07881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6" name="Google Shape;3426;g10a69f07881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82299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4"/>
        <p:cNvGrpSpPr/>
        <p:nvPr/>
      </p:nvGrpSpPr>
      <p:grpSpPr>
        <a:xfrm>
          <a:off x="0" y="0"/>
          <a:ext cx="0" cy="0"/>
          <a:chOff x="0" y="0"/>
          <a:chExt cx="0" cy="0"/>
        </a:xfrm>
      </p:grpSpPr>
      <p:sp>
        <p:nvSpPr>
          <p:cNvPr id="3425" name="Google Shape;3425;g10a69f07881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6" name="Google Shape;3426;g10a69f07881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4124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1"/>
        <p:cNvGrpSpPr/>
        <p:nvPr/>
      </p:nvGrpSpPr>
      <p:grpSpPr>
        <a:xfrm>
          <a:off x="0" y="0"/>
          <a:ext cx="0" cy="0"/>
          <a:chOff x="0" y="0"/>
          <a:chExt cx="0" cy="0"/>
        </a:xfrm>
      </p:grpSpPr>
      <p:sp>
        <p:nvSpPr>
          <p:cNvPr id="3932" name="Google Shape;3932;g10a69f07881_0_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3" name="Google Shape;3933;g10a69f07881_0_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377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2"/>
        <p:cNvGrpSpPr/>
        <p:nvPr/>
      </p:nvGrpSpPr>
      <p:grpSpPr>
        <a:xfrm>
          <a:off x="0" y="0"/>
          <a:ext cx="0" cy="0"/>
          <a:chOff x="0" y="0"/>
          <a:chExt cx="0" cy="0"/>
        </a:xfrm>
      </p:grpSpPr>
      <p:sp>
        <p:nvSpPr>
          <p:cNvPr id="2663" name="Google Shape;2663;g10b651380e3_0_1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4" name="Google Shape;2664;g10b651380e3_0_1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5"/>
        <p:cNvGrpSpPr/>
        <p:nvPr/>
      </p:nvGrpSpPr>
      <p:grpSpPr>
        <a:xfrm>
          <a:off x="0" y="0"/>
          <a:ext cx="0" cy="0"/>
          <a:chOff x="0" y="0"/>
          <a:chExt cx="0" cy="0"/>
        </a:xfrm>
      </p:grpSpPr>
      <p:sp>
        <p:nvSpPr>
          <p:cNvPr id="2646" name="Google Shape;2646;gfd291ba3e9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7" name="Google Shape;2647;gfd291ba3e9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5"/>
        <p:cNvGrpSpPr/>
        <p:nvPr/>
      </p:nvGrpSpPr>
      <p:grpSpPr>
        <a:xfrm>
          <a:off x="0" y="0"/>
          <a:ext cx="0" cy="0"/>
          <a:chOff x="0" y="0"/>
          <a:chExt cx="0" cy="0"/>
        </a:xfrm>
      </p:grpSpPr>
      <p:sp>
        <p:nvSpPr>
          <p:cNvPr id="2746" name="Google Shape;2746;g10a69f07881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7" name="Google Shape;2747;g10a69f07881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3"/>
        <p:cNvGrpSpPr/>
        <p:nvPr/>
      </p:nvGrpSpPr>
      <p:grpSpPr>
        <a:xfrm>
          <a:off x="0" y="0"/>
          <a:ext cx="0" cy="0"/>
          <a:chOff x="0" y="0"/>
          <a:chExt cx="0" cy="0"/>
        </a:xfrm>
      </p:grpSpPr>
      <p:sp>
        <p:nvSpPr>
          <p:cNvPr id="3284" name="Google Shape;3284;g10cb3edece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5" name="Google Shape;3285;g10cb3edece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3"/>
        <p:cNvGrpSpPr/>
        <p:nvPr/>
      </p:nvGrpSpPr>
      <p:grpSpPr>
        <a:xfrm>
          <a:off x="0" y="0"/>
          <a:ext cx="0" cy="0"/>
          <a:chOff x="0" y="0"/>
          <a:chExt cx="0" cy="0"/>
        </a:xfrm>
      </p:grpSpPr>
      <p:sp>
        <p:nvSpPr>
          <p:cNvPr id="3394" name="Google Shape;3394;g10a69f07881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5" name="Google Shape;3395;g10a69f07881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1"/>
        <p:cNvGrpSpPr/>
        <p:nvPr/>
      </p:nvGrpSpPr>
      <p:grpSpPr>
        <a:xfrm>
          <a:off x="0" y="0"/>
          <a:ext cx="0" cy="0"/>
          <a:chOff x="0" y="0"/>
          <a:chExt cx="0" cy="0"/>
        </a:xfrm>
      </p:grpSpPr>
      <p:sp>
        <p:nvSpPr>
          <p:cNvPr id="3932" name="Google Shape;3932;g10a69f07881_0_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3" name="Google Shape;3933;g10a69f07881_0_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4"/>
        <p:cNvGrpSpPr/>
        <p:nvPr/>
      </p:nvGrpSpPr>
      <p:grpSpPr>
        <a:xfrm>
          <a:off x="0" y="0"/>
          <a:ext cx="0" cy="0"/>
          <a:chOff x="0" y="0"/>
          <a:chExt cx="0" cy="0"/>
        </a:xfrm>
      </p:grpSpPr>
      <p:sp>
        <p:nvSpPr>
          <p:cNvPr id="3425" name="Google Shape;3425;g10a69f07881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6" name="Google Shape;3426;g10a69f07881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4"/>
        <p:cNvGrpSpPr/>
        <p:nvPr/>
      </p:nvGrpSpPr>
      <p:grpSpPr>
        <a:xfrm>
          <a:off x="0" y="0"/>
          <a:ext cx="0" cy="0"/>
          <a:chOff x="0" y="0"/>
          <a:chExt cx="0" cy="0"/>
        </a:xfrm>
      </p:grpSpPr>
      <p:sp>
        <p:nvSpPr>
          <p:cNvPr id="3425" name="Google Shape;3425;g10a69f07881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6" name="Google Shape;3426;g10a69f07881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6942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282800" y="1285125"/>
            <a:ext cx="6578400" cy="2223300"/>
          </a:xfrm>
          <a:prstGeom prst="rect">
            <a:avLst/>
          </a:prstGeom>
        </p:spPr>
        <p:txBody>
          <a:bodyPr spcFirstLastPara="1" wrap="square" lIns="91425" tIns="91425" rIns="91425" bIns="91425" anchor="t" anchorCtr="0">
            <a:noAutofit/>
          </a:bodyPr>
          <a:lstStyle>
            <a:lvl1pPr lvl="0" algn="ctr">
              <a:lnSpc>
                <a:spcPct val="85000"/>
              </a:lnSpc>
              <a:spcBef>
                <a:spcPts val="0"/>
              </a:spcBef>
              <a:spcAft>
                <a:spcPts val="0"/>
              </a:spcAft>
              <a:buSzPts val="4300"/>
              <a:buNone/>
              <a:defRPr sz="4300"/>
            </a:lvl1pPr>
            <a:lvl2pPr lvl="1" algn="ctr">
              <a:lnSpc>
                <a:spcPct val="85000"/>
              </a:lnSpc>
              <a:spcBef>
                <a:spcPts val="0"/>
              </a:spcBef>
              <a:spcAft>
                <a:spcPts val="0"/>
              </a:spcAft>
              <a:buSzPts val="4300"/>
              <a:buNone/>
              <a:defRPr sz="4300"/>
            </a:lvl2pPr>
            <a:lvl3pPr lvl="2" algn="ctr">
              <a:lnSpc>
                <a:spcPct val="85000"/>
              </a:lnSpc>
              <a:spcBef>
                <a:spcPts val="0"/>
              </a:spcBef>
              <a:spcAft>
                <a:spcPts val="0"/>
              </a:spcAft>
              <a:buSzPts val="4300"/>
              <a:buNone/>
              <a:defRPr sz="4300"/>
            </a:lvl3pPr>
            <a:lvl4pPr lvl="3" algn="ctr">
              <a:lnSpc>
                <a:spcPct val="85000"/>
              </a:lnSpc>
              <a:spcBef>
                <a:spcPts val="0"/>
              </a:spcBef>
              <a:spcAft>
                <a:spcPts val="0"/>
              </a:spcAft>
              <a:buSzPts val="4300"/>
              <a:buNone/>
              <a:defRPr sz="4300"/>
            </a:lvl4pPr>
            <a:lvl5pPr lvl="4" algn="ctr">
              <a:lnSpc>
                <a:spcPct val="85000"/>
              </a:lnSpc>
              <a:spcBef>
                <a:spcPts val="0"/>
              </a:spcBef>
              <a:spcAft>
                <a:spcPts val="0"/>
              </a:spcAft>
              <a:buSzPts val="4300"/>
              <a:buNone/>
              <a:defRPr sz="4300"/>
            </a:lvl5pPr>
            <a:lvl6pPr lvl="5" algn="ctr">
              <a:lnSpc>
                <a:spcPct val="85000"/>
              </a:lnSpc>
              <a:spcBef>
                <a:spcPts val="0"/>
              </a:spcBef>
              <a:spcAft>
                <a:spcPts val="0"/>
              </a:spcAft>
              <a:buSzPts val="4300"/>
              <a:buNone/>
              <a:defRPr sz="4300"/>
            </a:lvl6pPr>
            <a:lvl7pPr lvl="6" algn="ctr">
              <a:lnSpc>
                <a:spcPct val="85000"/>
              </a:lnSpc>
              <a:spcBef>
                <a:spcPts val="0"/>
              </a:spcBef>
              <a:spcAft>
                <a:spcPts val="0"/>
              </a:spcAft>
              <a:buSzPts val="4300"/>
              <a:buNone/>
              <a:defRPr sz="4300"/>
            </a:lvl7pPr>
            <a:lvl8pPr lvl="7" algn="ctr">
              <a:lnSpc>
                <a:spcPct val="85000"/>
              </a:lnSpc>
              <a:spcBef>
                <a:spcPts val="0"/>
              </a:spcBef>
              <a:spcAft>
                <a:spcPts val="0"/>
              </a:spcAft>
              <a:buSzPts val="4300"/>
              <a:buNone/>
              <a:defRPr sz="4300"/>
            </a:lvl8pPr>
            <a:lvl9pPr lvl="8" algn="ctr">
              <a:lnSpc>
                <a:spcPct val="85000"/>
              </a:lnSpc>
              <a:spcBef>
                <a:spcPts val="0"/>
              </a:spcBef>
              <a:spcAft>
                <a:spcPts val="0"/>
              </a:spcAft>
              <a:buSzPts val="4300"/>
              <a:buNone/>
              <a:defRPr sz="4300"/>
            </a:lvl9pPr>
          </a:lstStyle>
          <a:p>
            <a:endParaRPr/>
          </a:p>
        </p:txBody>
      </p:sp>
      <p:sp>
        <p:nvSpPr>
          <p:cNvPr id="10" name="Google Shape;10;p2"/>
          <p:cNvSpPr txBox="1">
            <a:spLocks noGrp="1"/>
          </p:cNvSpPr>
          <p:nvPr>
            <p:ph type="subTitle" idx="1"/>
          </p:nvPr>
        </p:nvSpPr>
        <p:spPr>
          <a:xfrm>
            <a:off x="2211600" y="3865700"/>
            <a:ext cx="4720800" cy="373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50"/>
              <a:buNone/>
              <a:defRPr sz="1700"/>
            </a:lvl1pPr>
            <a:lvl2pPr lvl="1" algn="ctr">
              <a:lnSpc>
                <a:spcPct val="100000"/>
              </a:lnSpc>
              <a:spcBef>
                <a:spcPts val="0"/>
              </a:spcBef>
              <a:spcAft>
                <a:spcPts val="0"/>
              </a:spcAft>
              <a:buSzPts val="1650"/>
              <a:buNone/>
              <a:defRPr sz="1650"/>
            </a:lvl2pPr>
            <a:lvl3pPr lvl="2" algn="ctr">
              <a:lnSpc>
                <a:spcPct val="100000"/>
              </a:lnSpc>
              <a:spcBef>
                <a:spcPts val="0"/>
              </a:spcBef>
              <a:spcAft>
                <a:spcPts val="0"/>
              </a:spcAft>
              <a:buSzPts val="1650"/>
              <a:buNone/>
              <a:defRPr sz="1650"/>
            </a:lvl3pPr>
            <a:lvl4pPr lvl="3" algn="ctr">
              <a:lnSpc>
                <a:spcPct val="100000"/>
              </a:lnSpc>
              <a:spcBef>
                <a:spcPts val="0"/>
              </a:spcBef>
              <a:spcAft>
                <a:spcPts val="0"/>
              </a:spcAft>
              <a:buSzPts val="1650"/>
              <a:buNone/>
              <a:defRPr sz="1650"/>
            </a:lvl4pPr>
            <a:lvl5pPr lvl="4" algn="ctr">
              <a:lnSpc>
                <a:spcPct val="100000"/>
              </a:lnSpc>
              <a:spcBef>
                <a:spcPts val="0"/>
              </a:spcBef>
              <a:spcAft>
                <a:spcPts val="0"/>
              </a:spcAft>
              <a:buSzPts val="1650"/>
              <a:buNone/>
              <a:defRPr sz="1650"/>
            </a:lvl5pPr>
            <a:lvl6pPr lvl="5" algn="ctr">
              <a:lnSpc>
                <a:spcPct val="100000"/>
              </a:lnSpc>
              <a:spcBef>
                <a:spcPts val="0"/>
              </a:spcBef>
              <a:spcAft>
                <a:spcPts val="0"/>
              </a:spcAft>
              <a:buSzPts val="1650"/>
              <a:buNone/>
              <a:defRPr sz="1650"/>
            </a:lvl6pPr>
            <a:lvl7pPr lvl="6" algn="ctr">
              <a:lnSpc>
                <a:spcPct val="100000"/>
              </a:lnSpc>
              <a:spcBef>
                <a:spcPts val="0"/>
              </a:spcBef>
              <a:spcAft>
                <a:spcPts val="0"/>
              </a:spcAft>
              <a:buSzPts val="1650"/>
              <a:buNone/>
              <a:defRPr sz="1650"/>
            </a:lvl7pPr>
            <a:lvl8pPr lvl="7" algn="ctr">
              <a:lnSpc>
                <a:spcPct val="100000"/>
              </a:lnSpc>
              <a:spcBef>
                <a:spcPts val="0"/>
              </a:spcBef>
              <a:spcAft>
                <a:spcPts val="0"/>
              </a:spcAft>
              <a:buSzPts val="1650"/>
              <a:buNone/>
              <a:defRPr sz="1650"/>
            </a:lvl8pPr>
            <a:lvl9pPr lvl="8" algn="ctr">
              <a:lnSpc>
                <a:spcPct val="100000"/>
              </a:lnSpc>
              <a:spcBef>
                <a:spcPts val="0"/>
              </a:spcBef>
              <a:spcAft>
                <a:spcPts val="0"/>
              </a:spcAft>
              <a:buSzPts val="1650"/>
              <a:buNone/>
              <a:defRPr sz="1650"/>
            </a:lvl9pPr>
          </a:lstStyle>
          <a:p>
            <a:endParaRPr/>
          </a:p>
        </p:txBody>
      </p:sp>
      <p:grpSp>
        <p:nvGrpSpPr>
          <p:cNvPr id="11" name="Google Shape;11;p2"/>
          <p:cNvGrpSpPr/>
          <p:nvPr/>
        </p:nvGrpSpPr>
        <p:grpSpPr>
          <a:xfrm>
            <a:off x="-3640848" y="2185426"/>
            <a:ext cx="4088811" cy="4088811"/>
            <a:chOff x="-3640848" y="2185426"/>
            <a:chExt cx="4088811" cy="4088811"/>
          </a:xfrm>
        </p:grpSpPr>
        <p:sp>
          <p:nvSpPr>
            <p:cNvPr id="12" name="Google Shape;12;p2"/>
            <p:cNvSpPr/>
            <p:nvPr/>
          </p:nvSpPr>
          <p:spPr>
            <a:xfrm flipH="1">
              <a:off x="-3640848" y="21854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3640848" y="21854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2722250" y="-1079764"/>
            <a:ext cx="3769563" cy="11358057"/>
            <a:chOff x="-2722250" y="-1079764"/>
            <a:chExt cx="3769563" cy="11358057"/>
          </a:xfrm>
        </p:grpSpPr>
        <p:sp>
          <p:nvSpPr>
            <p:cNvPr id="15" name="Google Shape;15;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2"/>
          <p:cNvGrpSpPr/>
          <p:nvPr/>
        </p:nvGrpSpPr>
        <p:grpSpPr>
          <a:xfrm>
            <a:off x="746900" y="-550225"/>
            <a:ext cx="1982975" cy="2013575"/>
            <a:chOff x="746900" y="-550225"/>
            <a:chExt cx="1982975" cy="2013575"/>
          </a:xfrm>
        </p:grpSpPr>
        <p:sp>
          <p:nvSpPr>
            <p:cNvPr id="30" name="Google Shape;30;p2"/>
            <p:cNvSpPr/>
            <p:nvPr/>
          </p:nvSpPr>
          <p:spPr>
            <a:xfrm>
              <a:off x="857425" y="-430200"/>
              <a:ext cx="1746850" cy="1775450"/>
            </a:xfrm>
            <a:custGeom>
              <a:avLst/>
              <a:gdLst/>
              <a:ahLst/>
              <a:cxnLst/>
              <a:rect l="l" t="t" r="r" b="b"/>
              <a:pathLst>
                <a:path w="69874" h="71018" extrusionOk="0">
                  <a:moveTo>
                    <a:pt x="0" y="71018"/>
                  </a:moveTo>
                  <a:lnTo>
                    <a:pt x="23258" y="47640"/>
                  </a:lnTo>
                  <a:lnTo>
                    <a:pt x="21067" y="32258"/>
                  </a:lnTo>
                  <a:lnTo>
                    <a:pt x="36760" y="15827"/>
                  </a:lnTo>
                  <a:lnTo>
                    <a:pt x="53571" y="15803"/>
                  </a:lnTo>
                  <a:lnTo>
                    <a:pt x="69874" y="0"/>
                  </a:lnTo>
                </a:path>
              </a:pathLst>
            </a:custGeom>
            <a:noFill/>
            <a:ln w="28575" cap="flat" cmpd="sng">
              <a:solidFill>
                <a:schemeClr val="accent1"/>
              </a:solidFill>
              <a:prstDash val="solid"/>
              <a:round/>
              <a:headEnd type="none" w="med" len="med"/>
              <a:tailEnd type="none" w="med" len="med"/>
            </a:ln>
            <a:effectLst>
              <a:outerShdw blurRad="128588" dist="19050" algn="bl" rotWithShape="0">
                <a:schemeClr val="accent1"/>
              </a:outerShdw>
            </a:effectLst>
          </p:spPr>
        </p:sp>
        <p:sp>
          <p:nvSpPr>
            <p:cNvPr id="31" name="Google Shape;31;p2"/>
            <p:cNvSpPr/>
            <p:nvPr/>
          </p:nvSpPr>
          <p:spPr>
            <a:xfrm>
              <a:off x="746900" y="1312750"/>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579275" y="-55022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57425" y="-430200"/>
              <a:ext cx="1746850" cy="1775450"/>
            </a:xfrm>
            <a:custGeom>
              <a:avLst/>
              <a:gdLst/>
              <a:ahLst/>
              <a:cxnLst/>
              <a:rect l="l" t="t" r="r" b="b"/>
              <a:pathLst>
                <a:path w="69874" h="71018" extrusionOk="0">
                  <a:moveTo>
                    <a:pt x="0" y="71018"/>
                  </a:moveTo>
                  <a:lnTo>
                    <a:pt x="23258" y="47640"/>
                  </a:lnTo>
                  <a:lnTo>
                    <a:pt x="21067" y="32258"/>
                  </a:lnTo>
                  <a:lnTo>
                    <a:pt x="36760" y="15827"/>
                  </a:lnTo>
                  <a:lnTo>
                    <a:pt x="53571" y="15803"/>
                  </a:lnTo>
                  <a:lnTo>
                    <a:pt x="69874"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grpSp>
        <p:nvGrpSpPr>
          <p:cNvPr id="34" name="Google Shape;34;p2"/>
          <p:cNvGrpSpPr/>
          <p:nvPr/>
        </p:nvGrpSpPr>
        <p:grpSpPr>
          <a:xfrm>
            <a:off x="8129425" y="2555026"/>
            <a:ext cx="4222888" cy="4088811"/>
            <a:chOff x="8129425" y="2555026"/>
            <a:chExt cx="4222888" cy="4088811"/>
          </a:xfrm>
        </p:grpSpPr>
        <p:sp>
          <p:nvSpPr>
            <p:cNvPr id="35" name="Google Shape;35;p2"/>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2"/>
          <p:cNvGrpSpPr/>
          <p:nvPr/>
        </p:nvGrpSpPr>
        <p:grpSpPr>
          <a:xfrm>
            <a:off x="8430775" y="-2181926"/>
            <a:ext cx="2504551" cy="4575301"/>
            <a:chOff x="8430775" y="-2181926"/>
            <a:chExt cx="2504551" cy="4575301"/>
          </a:xfrm>
        </p:grpSpPr>
        <p:sp>
          <p:nvSpPr>
            <p:cNvPr id="44" name="Google Shape;44;p2"/>
            <p:cNvSpPr/>
            <p:nvPr/>
          </p:nvSpPr>
          <p:spPr>
            <a:xfrm rot="10800000">
              <a:off x="8538272" y="-2181926"/>
              <a:ext cx="2397054" cy="4463204"/>
            </a:xfrm>
            <a:custGeom>
              <a:avLst/>
              <a:gdLst/>
              <a:ahLst/>
              <a:cxnLst/>
              <a:rect l="l" t="t" r="r" b="b"/>
              <a:pathLst>
                <a:path w="37473" h="69773" fill="none" extrusionOk="0">
                  <a:moveTo>
                    <a:pt x="0" y="69773"/>
                  </a:moveTo>
                  <a:lnTo>
                    <a:pt x="30223" y="39550"/>
                  </a:lnTo>
                  <a:lnTo>
                    <a:pt x="30223" y="7230"/>
                  </a:lnTo>
                  <a:lnTo>
                    <a:pt x="37473" y="1"/>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430775" y="224277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0800000">
              <a:off x="8538272" y="-2181926"/>
              <a:ext cx="2397054" cy="4463204"/>
            </a:xfrm>
            <a:custGeom>
              <a:avLst/>
              <a:gdLst/>
              <a:ahLst/>
              <a:cxnLst/>
              <a:rect l="l" t="t" r="r" b="b"/>
              <a:pathLst>
                <a:path w="37473" h="69773" fill="none" extrusionOk="0">
                  <a:moveTo>
                    <a:pt x="0" y="69773"/>
                  </a:moveTo>
                  <a:lnTo>
                    <a:pt x="30223" y="39550"/>
                  </a:lnTo>
                  <a:lnTo>
                    <a:pt x="30223" y="7230"/>
                  </a:lnTo>
                  <a:lnTo>
                    <a:pt x="37473" y="1"/>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430775" y="2242775"/>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2"/>
          <p:cNvGrpSpPr/>
          <p:nvPr/>
        </p:nvGrpSpPr>
        <p:grpSpPr>
          <a:xfrm rot="10800000" flipH="1">
            <a:off x="4980106" y="-10605742"/>
            <a:ext cx="3769563" cy="11358057"/>
            <a:chOff x="-2722250" y="-1079764"/>
            <a:chExt cx="3769563" cy="11358057"/>
          </a:xfrm>
        </p:grpSpPr>
        <p:sp>
          <p:nvSpPr>
            <p:cNvPr id="49" name="Google Shape;49;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522"/>
        <p:cNvGrpSpPr/>
        <p:nvPr/>
      </p:nvGrpSpPr>
      <p:grpSpPr>
        <a:xfrm>
          <a:off x="0" y="0"/>
          <a:ext cx="0" cy="0"/>
          <a:chOff x="0" y="0"/>
          <a:chExt cx="0" cy="0"/>
        </a:xfrm>
      </p:grpSpPr>
      <p:sp>
        <p:nvSpPr>
          <p:cNvPr id="2523" name="Google Shape;2523;p36"/>
          <p:cNvSpPr/>
          <p:nvPr/>
        </p:nvSpPr>
        <p:spPr>
          <a:xfrm rot="10800000">
            <a:off x="7982776" y="-544214"/>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nvGrpSpPr>
          <p:cNvPr id="2524" name="Google Shape;2524;p36"/>
          <p:cNvGrpSpPr/>
          <p:nvPr/>
        </p:nvGrpSpPr>
        <p:grpSpPr>
          <a:xfrm>
            <a:off x="-2459612" y="638961"/>
            <a:ext cx="3769563" cy="11358057"/>
            <a:chOff x="-2722250" y="-1079764"/>
            <a:chExt cx="3769563" cy="11358057"/>
          </a:xfrm>
        </p:grpSpPr>
        <p:sp>
          <p:nvSpPr>
            <p:cNvPr id="2525" name="Google Shape;2525;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9" name="Google Shape;2539;p36"/>
          <p:cNvGrpSpPr/>
          <p:nvPr/>
        </p:nvGrpSpPr>
        <p:grpSpPr>
          <a:xfrm>
            <a:off x="-444950" y="2746461"/>
            <a:ext cx="1158175" cy="2819114"/>
            <a:chOff x="-444950" y="2746461"/>
            <a:chExt cx="1158175" cy="2819114"/>
          </a:xfrm>
        </p:grpSpPr>
        <p:sp>
          <p:nvSpPr>
            <p:cNvPr id="2540" name="Google Shape;2540;p36"/>
            <p:cNvSpPr/>
            <p:nvPr/>
          </p:nvSpPr>
          <p:spPr>
            <a:xfrm>
              <a:off x="248038" y="2856850"/>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41" name="Google Shape;2541;p36"/>
            <p:cNvSpPr/>
            <p:nvPr/>
          </p:nvSpPr>
          <p:spPr>
            <a:xfrm>
              <a:off x="-438775" y="4411175"/>
              <a:ext cx="1152000" cy="11544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6"/>
            <p:cNvSpPr/>
            <p:nvPr/>
          </p:nvSpPr>
          <p:spPr>
            <a:xfrm>
              <a:off x="-254275" y="4596125"/>
              <a:ext cx="783000" cy="7845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6"/>
            <p:cNvSpPr/>
            <p:nvPr/>
          </p:nvSpPr>
          <p:spPr>
            <a:xfrm>
              <a:off x="241863" y="2856850"/>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44" name="Google Shape;2544;p36"/>
            <p:cNvSpPr/>
            <p:nvPr/>
          </p:nvSpPr>
          <p:spPr>
            <a:xfrm>
              <a:off x="-444950" y="4411175"/>
              <a:ext cx="1152000" cy="11544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6"/>
            <p:cNvSpPr/>
            <p:nvPr/>
          </p:nvSpPr>
          <p:spPr>
            <a:xfrm>
              <a:off x="-260450" y="4596125"/>
              <a:ext cx="783000" cy="7845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6"/>
            <p:cNvSpPr/>
            <p:nvPr/>
          </p:nvSpPr>
          <p:spPr>
            <a:xfrm>
              <a:off x="189739" y="27464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6"/>
            <p:cNvSpPr/>
            <p:nvPr/>
          </p:nvSpPr>
          <p:spPr>
            <a:xfrm>
              <a:off x="189739" y="2746461"/>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 name="Google Shape;2548;p36"/>
          <p:cNvGrpSpPr/>
          <p:nvPr/>
        </p:nvGrpSpPr>
        <p:grpSpPr>
          <a:xfrm>
            <a:off x="8118013" y="1690211"/>
            <a:ext cx="3769563" cy="11358057"/>
            <a:chOff x="-2722250" y="-1079764"/>
            <a:chExt cx="3769563" cy="11358057"/>
          </a:xfrm>
        </p:grpSpPr>
        <p:sp>
          <p:nvSpPr>
            <p:cNvPr id="2549" name="Google Shape;2549;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6"/>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6"/>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6"/>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6"/>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6"/>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36"/>
          <p:cNvGrpSpPr/>
          <p:nvPr/>
        </p:nvGrpSpPr>
        <p:grpSpPr>
          <a:xfrm rot="-5400000" flipH="1">
            <a:off x="14326746" y="-8155174"/>
            <a:ext cx="5570272" cy="18162622"/>
            <a:chOff x="-3170262" y="3452177"/>
            <a:chExt cx="3721951" cy="12135923"/>
          </a:xfrm>
        </p:grpSpPr>
        <p:sp>
          <p:nvSpPr>
            <p:cNvPr id="2564" name="Google Shape;2564;p36"/>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6"/>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6"/>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6"/>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6"/>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6"/>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6"/>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6"/>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0" name="Google Shape;2620;p36"/>
          <p:cNvSpPr/>
          <p:nvPr/>
        </p:nvSpPr>
        <p:spPr>
          <a:xfrm rot="10800000">
            <a:off x="7982776" y="-544214"/>
            <a:ext cx="267975" cy="1554325"/>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grpSp>
        <p:nvGrpSpPr>
          <p:cNvPr id="2621" name="Google Shape;2621;p36"/>
          <p:cNvGrpSpPr/>
          <p:nvPr/>
        </p:nvGrpSpPr>
        <p:grpSpPr>
          <a:xfrm>
            <a:off x="8342610" y="-1257510"/>
            <a:ext cx="1632765" cy="4501735"/>
            <a:chOff x="8342610" y="-1257510"/>
            <a:chExt cx="1632765" cy="4501735"/>
          </a:xfrm>
        </p:grpSpPr>
        <p:sp>
          <p:nvSpPr>
            <p:cNvPr id="2622" name="Google Shape;2622;p36"/>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624" name="Google Shape;2624;p36"/>
            <p:cNvSpPr/>
            <p:nvPr/>
          </p:nvSpPr>
          <p:spPr>
            <a:xfrm rot="10800000">
              <a:off x="8342610" y="-1257510"/>
              <a:ext cx="531689" cy="3083936"/>
            </a:xfrm>
            <a:custGeom>
              <a:avLst/>
              <a:gdLst/>
              <a:ahLst/>
              <a:cxnLst/>
              <a:rect l="l" t="t" r="r" b="b"/>
              <a:pathLst>
                <a:path w="10719" h="62173" extrusionOk="0">
                  <a:moveTo>
                    <a:pt x="0" y="0"/>
                  </a:moveTo>
                  <a:lnTo>
                    <a:pt x="0" y="51453"/>
                  </a:lnTo>
                  <a:lnTo>
                    <a:pt x="10719" y="62173"/>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625" name="Google Shape;2625;p36"/>
            <p:cNvSpPr/>
            <p:nvPr/>
          </p:nvSpPr>
          <p:spPr>
            <a:xfrm>
              <a:off x="8560275" y="1826425"/>
              <a:ext cx="1415100" cy="14178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6" name="Google Shape;2626;p36"/>
          <p:cNvSpPr/>
          <p:nvPr/>
        </p:nvSpPr>
        <p:spPr>
          <a:xfrm rot="10800000">
            <a:off x="8193774" y="101010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6"/>
          <p:cNvSpPr/>
          <p:nvPr/>
        </p:nvSpPr>
        <p:spPr>
          <a:xfrm rot="10800000">
            <a:off x="8193774" y="101010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2700" y="0"/>
            <a:ext cx="9173370" cy="5142161"/>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019299" y="1403349"/>
            <a:ext cx="5111752" cy="1136650"/>
          </a:xfrm>
        </p:spPr>
        <p:txBody>
          <a:bodyPr anchor="b">
            <a:noAutofit/>
          </a:bodyPr>
          <a:lstStyle>
            <a:lvl1pPr algn="ctr">
              <a:defRPr sz="4050">
                <a:effectLst/>
              </a:defRPr>
            </a:lvl1pPr>
          </a:lstStyle>
          <a:p>
            <a:r>
              <a:rPr lang="en-US"/>
              <a:t>Click to edit Master title style</a:t>
            </a:r>
            <a:endParaRPr lang="en-US" dirty="0"/>
          </a:p>
        </p:txBody>
      </p:sp>
      <p:sp>
        <p:nvSpPr>
          <p:cNvPr id="3" name="Subtitle 2"/>
          <p:cNvSpPr>
            <a:spLocks noGrp="1"/>
          </p:cNvSpPr>
          <p:nvPr>
            <p:ph type="subTitle" idx="1"/>
          </p:nvPr>
        </p:nvSpPr>
        <p:spPr>
          <a:xfrm>
            <a:off x="2019299" y="2743198"/>
            <a:ext cx="5111752" cy="990602"/>
          </a:xfrm>
        </p:spPr>
        <p:txBody>
          <a:bodyPr anchor="t">
            <a:normAutofit/>
          </a:bodyPr>
          <a:lstStyle>
            <a:lvl1pPr marL="0" indent="0" algn="ctr">
              <a:buNone/>
              <a:defRPr sz="1575">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5987425" y="3778247"/>
            <a:ext cx="673100" cy="209550"/>
          </a:xfrm>
        </p:spPr>
        <p:txBody>
          <a:bodyPr/>
          <a:lstStyle/>
          <a:p>
            <a:fld id="{B61BEF0D-F0BB-DE4B-95CE-6DB70DBA9567}" type="datetimeFigureOut">
              <a:rPr lang="en-US" dirty="0"/>
              <a:pPr/>
              <a:t>5/25/2024</a:t>
            </a:fld>
            <a:endParaRPr lang="en-US" dirty="0"/>
          </a:p>
        </p:txBody>
      </p:sp>
      <p:sp>
        <p:nvSpPr>
          <p:cNvPr id="5" name="Footer Placeholder 4"/>
          <p:cNvSpPr>
            <a:spLocks noGrp="1"/>
          </p:cNvSpPr>
          <p:nvPr>
            <p:ph type="ftr" sz="quarter" idx="11"/>
          </p:nvPr>
        </p:nvSpPr>
        <p:spPr>
          <a:xfrm>
            <a:off x="2019298" y="3778247"/>
            <a:ext cx="3910976" cy="209550"/>
          </a:xfrm>
        </p:spPr>
        <p:txBody>
          <a:bodyPr/>
          <a:lstStyle/>
          <a:p>
            <a:endParaRPr lang="en-US" dirty="0"/>
          </a:p>
        </p:txBody>
      </p:sp>
      <p:sp>
        <p:nvSpPr>
          <p:cNvPr id="6" name="Slide Number Placeholder 5"/>
          <p:cNvSpPr>
            <a:spLocks noGrp="1"/>
          </p:cNvSpPr>
          <p:nvPr>
            <p:ph type="sldNum" sz="quarter" idx="12"/>
          </p:nvPr>
        </p:nvSpPr>
        <p:spPr>
          <a:xfrm>
            <a:off x="6717676" y="3778247"/>
            <a:ext cx="413375" cy="209550"/>
          </a:xfrm>
        </p:spPr>
        <p:txBody>
          <a:bodyPr/>
          <a:lstStyle/>
          <a:p>
            <a:fld id="{D57F1E4F-1CFF-5643-939E-217C01CDF565}" type="slidenum">
              <a:rPr lang="en-US" dirty="0"/>
              <a:pPr/>
              <a:t>‹#›</a:t>
            </a:fld>
            <a:endParaRPr lang="en-US" dirty="0"/>
          </a:p>
        </p:txBody>
      </p:sp>
      <p:cxnSp>
        <p:nvCxnSpPr>
          <p:cNvPr id="15" name="Straight Connector 14"/>
          <p:cNvCxnSpPr/>
          <p:nvPr/>
        </p:nvCxnSpPr>
        <p:spPr>
          <a:xfrm>
            <a:off x="2019299" y="2641598"/>
            <a:ext cx="5111751"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185695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extLst>
      <p:ext uri="{BB962C8B-B14F-4D97-AF65-F5344CB8AC3E}">
        <p14:creationId xmlns:p14="http://schemas.microsoft.com/office/powerpoint/2010/main" val="42699953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11302" y="1314454"/>
            <a:ext cx="6119016" cy="1366886"/>
          </a:xfrm>
        </p:spPr>
        <p:txBody>
          <a:bodyPr anchor="b">
            <a:normAutofit/>
          </a:bodyPr>
          <a:lstStyle>
            <a:lvl1pPr algn="ctr">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1511300" y="2884539"/>
            <a:ext cx="6119018" cy="715910"/>
          </a:xfrm>
        </p:spPr>
        <p:txBody>
          <a:bodyPr anchor="t">
            <a:normAutofit/>
          </a:bodyPr>
          <a:lstStyle>
            <a:lvl1pPr marL="0" indent="0" algn="ctr">
              <a:buNone/>
              <a:defRPr sz="18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509542" y="2782939"/>
            <a:ext cx="6122535"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0251362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73836" y="1920240"/>
            <a:ext cx="3538728" cy="248259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36008" y="1920240"/>
            <a:ext cx="3538728" cy="248259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5/25/2024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extLst>
      <p:ext uri="{BB962C8B-B14F-4D97-AF65-F5344CB8AC3E}">
        <p14:creationId xmlns:p14="http://schemas.microsoft.com/office/powerpoint/2010/main" val="147634289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1550" y="1993900"/>
            <a:ext cx="3538728" cy="432197"/>
          </a:xfrm>
        </p:spPr>
        <p:txBody>
          <a:bodyPr anchor="b">
            <a:noAutofit/>
          </a:bodyPr>
          <a:lstStyle>
            <a:lvl1pPr marL="0" indent="0">
              <a:spcBef>
                <a:spcPts val="504"/>
              </a:spcBef>
              <a:spcAft>
                <a:spcPts val="450"/>
              </a:spcAft>
              <a:buNone/>
              <a:defRPr sz="21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971550" y="2432447"/>
            <a:ext cx="3538728" cy="197445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35503" y="1993900"/>
            <a:ext cx="3538728" cy="432197"/>
          </a:xfrm>
        </p:spPr>
        <p:txBody>
          <a:bodyPr anchor="b">
            <a:noAutofit/>
          </a:bodyPr>
          <a:lstStyle>
            <a:lvl1pPr marL="0" indent="0">
              <a:spcBef>
                <a:spcPts val="504"/>
              </a:spcBef>
              <a:spcAft>
                <a:spcPts val="450"/>
              </a:spcAft>
              <a:buNone/>
              <a:defRPr sz="21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35503" y="2432447"/>
            <a:ext cx="3538728" cy="197445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0699238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579938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58823716"/>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0359" y="1041401"/>
            <a:ext cx="2788841" cy="1028700"/>
          </a:xfrm>
        </p:spPr>
        <p:txBody>
          <a:bodyPr anchor="b">
            <a:normAutofit/>
          </a:bodyPr>
          <a:lstStyle>
            <a:lvl1pPr algn="ctr">
              <a:defRPr sz="1800" b="0"/>
            </a:lvl1pPr>
          </a:lstStyle>
          <a:p>
            <a:r>
              <a:rPr lang="en-US"/>
              <a:t>Click to edit Master title style</a:t>
            </a:r>
            <a:endParaRPr lang="en-US" dirty="0"/>
          </a:p>
        </p:txBody>
      </p:sp>
      <p:sp>
        <p:nvSpPr>
          <p:cNvPr id="3" name="Content Placeholder 2"/>
          <p:cNvSpPr>
            <a:spLocks noGrp="1"/>
          </p:cNvSpPr>
          <p:nvPr>
            <p:ph idx="1"/>
          </p:nvPr>
        </p:nvSpPr>
        <p:spPr>
          <a:xfrm>
            <a:off x="4064001" y="736599"/>
            <a:ext cx="4102100" cy="3670301"/>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70359" y="2273299"/>
            <a:ext cx="2788841" cy="1828803"/>
          </a:xfrm>
        </p:spPr>
        <p:txBody>
          <a:bodyPr anchor="t">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047127" y="2184400"/>
            <a:ext cx="26358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5022538"/>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1549" y="1412874"/>
            <a:ext cx="4681362" cy="1028700"/>
          </a:xfrm>
        </p:spPr>
        <p:txBody>
          <a:bodyPr anchor="b">
            <a:normAutofit/>
          </a:bodyPr>
          <a:lstStyle>
            <a:lvl1pPr algn="ctr">
              <a:defRPr sz="21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6071124" y="781050"/>
            <a:ext cx="2297510" cy="35814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971549" y="2441574"/>
            <a:ext cx="4681362" cy="1371600"/>
          </a:xfrm>
        </p:spPr>
        <p:txBody>
          <a:bodyPr anchor="t">
            <a:normAutofit/>
          </a:bodyPr>
          <a:lstStyle>
            <a:lvl1pPr marL="0" indent="0" algn="ctr">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52643399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8"/>
        <p:cNvGrpSpPr/>
        <p:nvPr/>
      </p:nvGrpSpPr>
      <p:grpSpPr>
        <a:xfrm>
          <a:off x="0" y="0"/>
          <a:ext cx="0" cy="0"/>
          <a:chOff x="0" y="0"/>
          <a:chExt cx="0" cy="0"/>
        </a:xfrm>
      </p:grpSpPr>
      <p:sp>
        <p:nvSpPr>
          <p:cNvPr id="129" name="Google Shape;129;p4"/>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130" name="Google Shape;130;p4"/>
          <p:cNvSpPr txBox="1">
            <a:spLocks noGrp="1"/>
          </p:cNvSpPr>
          <p:nvPr>
            <p:ph type="body" idx="1"/>
          </p:nvPr>
        </p:nvSpPr>
        <p:spPr>
          <a:xfrm>
            <a:off x="713225" y="1199000"/>
            <a:ext cx="7717500" cy="3369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131" name="Google Shape;131;p4"/>
          <p:cNvGrpSpPr/>
          <p:nvPr/>
        </p:nvGrpSpPr>
        <p:grpSpPr>
          <a:xfrm>
            <a:off x="-3170262" y="3452177"/>
            <a:ext cx="3721951" cy="12135923"/>
            <a:chOff x="-3170262" y="3452177"/>
            <a:chExt cx="3721951" cy="12135923"/>
          </a:xfrm>
        </p:grpSpPr>
        <p:sp>
          <p:nvSpPr>
            <p:cNvPr id="132" name="Google Shape;132;p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4"/>
          <p:cNvGrpSpPr/>
          <p:nvPr/>
        </p:nvGrpSpPr>
        <p:grpSpPr>
          <a:xfrm>
            <a:off x="8681163" y="-2011948"/>
            <a:ext cx="3721951" cy="12135923"/>
            <a:chOff x="-3170262" y="3452177"/>
            <a:chExt cx="3721951" cy="12135923"/>
          </a:xfrm>
        </p:grpSpPr>
        <p:sp>
          <p:nvSpPr>
            <p:cNvPr id="189" name="Google Shape;189;p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4"/>
          <p:cNvGrpSpPr/>
          <p:nvPr/>
        </p:nvGrpSpPr>
        <p:grpSpPr>
          <a:xfrm>
            <a:off x="-1081045" y="-1072813"/>
            <a:ext cx="3021722" cy="3146276"/>
            <a:chOff x="-1081045" y="-1072813"/>
            <a:chExt cx="3021722" cy="3146276"/>
          </a:xfrm>
        </p:grpSpPr>
        <p:sp>
          <p:nvSpPr>
            <p:cNvPr id="244" name="Google Shape;244;p4"/>
            <p:cNvSpPr/>
            <p:nvPr/>
          </p:nvSpPr>
          <p:spPr>
            <a:xfrm rot="8083927">
              <a:off x="-160775" y="-609433"/>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rot="8083927">
              <a:off x="-748556" y="-51985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204813" y="1922863"/>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227276" y="43815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rot="8083927">
              <a:off x="-160775" y="-609433"/>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227276" y="43815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rot="8083927">
              <a:off x="-748556" y="-51985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204813" y="1922863"/>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1551" y="3611561"/>
            <a:ext cx="7207250" cy="425054"/>
          </a:xfrm>
        </p:spPr>
        <p:txBody>
          <a:bodyPr anchor="b">
            <a:normAutofit/>
          </a:bodyPr>
          <a:lstStyle>
            <a:lvl1pPr algn="ctr">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1070" y="781050"/>
            <a:ext cx="7579479" cy="2501902"/>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971551" y="4036615"/>
            <a:ext cx="7207250" cy="370284"/>
          </a:xfrm>
        </p:spPr>
        <p:txBody>
          <a:bodyPr>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54513007"/>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77901" y="736599"/>
            <a:ext cx="7194549" cy="2216151"/>
          </a:xfrm>
        </p:spPr>
        <p:txBody>
          <a:bodyPr anchor="ctr">
            <a:normAutofit/>
          </a:bodyPr>
          <a:lstStyle>
            <a:lvl1pPr algn="ctr">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977901" y="3257550"/>
            <a:ext cx="7194549" cy="11493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047127" y="3105149"/>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77034622"/>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60" y="736599"/>
            <a:ext cx="6972299" cy="1778001"/>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256109" y="2514600"/>
            <a:ext cx="6629402" cy="438150"/>
          </a:xfrm>
        </p:spPr>
        <p:txBody>
          <a:bodyPr anchor="ctr">
            <a:normAutofit/>
          </a:bodyPr>
          <a:lstStyle>
            <a:lvl1pPr marL="0" indent="0" algn="r">
              <a:buFontTx/>
              <a:buNone/>
              <a:defRPr sz="1500"/>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971551" y="3257550"/>
            <a:ext cx="7207250" cy="11493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646510" y="659971"/>
            <a:ext cx="457200" cy="438582"/>
          </a:xfrm>
          <a:prstGeom prst="rect">
            <a:avLst/>
          </a:prstGeom>
        </p:spPr>
        <p:txBody>
          <a:bodyPr vert="horz" lIns="68580" tIns="34290" rIns="68580" bIns="34290" rtlCol="0" anchor="ctr">
            <a:noAutofit/>
          </a:bodyPr>
          <a:lstStyle/>
          <a:p>
            <a:pPr lvl="0"/>
            <a:r>
              <a:rPr lang="en-US" sz="6000" dirty="0">
                <a:solidFill>
                  <a:schemeClr val="tx1"/>
                </a:solidFill>
                <a:effectLst/>
              </a:rPr>
              <a:t>“</a:t>
            </a:r>
          </a:p>
        </p:txBody>
      </p:sp>
      <p:sp>
        <p:nvSpPr>
          <p:cNvPr id="15" name="TextBox 14"/>
          <p:cNvSpPr txBox="1"/>
          <p:nvPr/>
        </p:nvSpPr>
        <p:spPr>
          <a:xfrm>
            <a:off x="7950200" y="2120903"/>
            <a:ext cx="457200" cy="438582"/>
          </a:xfrm>
          <a:prstGeom prst="rect">
            <a:avLst/>
          </a:prstGeom>
        </p:spPr>
        <p:txBody>
          <a:bodyPr vert="horz" lIns="68580" tIns="34290" rIns="68580" bIns="34290" rtlCol="0" anchor="ctr">
            <a:noAutofit/>
          </a:bodyPr>
          <a:lstStyle/>
          <a:p>
            <a:pPr lvl="0" algn="r"/>
            <a:r>
              <a:rPr lang="en-US" sz="6000" dirty="0">
                <a:solidFill>
                  <a:schemeClr val="tx1"/>
                </a:solidFill>
                <a:effectLst/>
              </a:rPr>
              <a:t>”</a:t>
            </a:r>
          </a:p>
        </p:txBody>
      </p:sp>
      <p:cxnSp>
        <p:nvCxnSpPr>
          <p:cNvPr id="19" name="Straight Connector 18"/>
          <p:cNvCxnSpPr/>
          <p:nvPr/>
        </p:nvCxnSpPr>
        <p:spPr>
          <a:xfrm>
            <a:off x="1047127" y="3105149"/>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59975451"/>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71552" y="2481436"/>
            <a:ext cx="7207251" cy="1101600"/>
          </a:xfrm>
        </p:spPr>
        <p:txBody>
          <a:bodyPr anchor="b">
            <a:normAutofit/>
          </a:bodyPr>
          <a:lstStyle>
            <a:lvl1pPr algn="l">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971551" y="3583036"/>
            <a:ext cx="7207251" cy="645300"/>
          </a:xfrm>
        </p:spPr>
        <p:txBody>
          <a:bodyPr anchor="t">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11712965"/>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084660" y="736599"/>
            <a:ext cx="6972299" cy="1682751"/>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971551" y="2729484"/>
            <a:ext cx="7207251" cy="665226"/>
          </a:xfrm>
        </p:spPr>
        <p:txBody>
          <a:bodyPr anchor="b">
            <a:normAutofit/>
          </a:bodyPr>
          <a:lstStyle>
            <a:lvl1pPr marL="0" indent="0" algn="l">
              <a:spcBef>
                <a:spcPts val="0"/>
              </a:spcBef>
              <a:buNone/>
              <a:defRPr sz="18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971551" y="3397250"/>
            <a:ext cx="7207251" cy="100965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646510" y="659971"/>
            <a:ext cx="457200" cy="438582"/>
          </a:xfrm>
          <a:prstGeom prst="rect">
            <a:avLst/>
          </a:prstGeom>
        </p:spPr>
        <p:txBody>
          <a:bodyPr vert="horz" lIns="68580" tIns="34290" rIns="68580" bIns="34290" rtlCol="0" anchor="ctr">
            <a:noAutofit/>
          </a:bodyPr>
          <a:lstStyle/>
          <a:p>
            <a:pPr lvl="0"/>
            <a:r>
              <a:rPr lang="en-US" sz="6000" dirty="0">
                <a:solidFill>
                  <a:schemeClr val="tx1"/>
                </a:solidFill>
                <a:effectLst/>
              </a:rPr>
              <a:t>“</a:t>
            </a:r>
          </a:p>
        </p:txBody>
      </p:sp>
      <p:sp>
        <p:nvSpPr>
          <p:cNvPr id="13" name="TextBox 12"/>
          <p:cNvSpPr txBox="1"/>
          <p:nvPr/>
        </p:nvSpPr>
        <p:spPr>
          <a:xfrm>
            <a:off x="7950200" y="1949446"/>
            <a:ext cx="457200" cy="438582"/>
          </a:xfrm>
          <a:prstGeom prst="rect">
            <a:avLst/>
          </a:prstGeom>
        </p:spPr>
        <p:txBody>
          <a:bodyPr vert="horz" lIns="68580" tIns="34290" rIns="68580" bIns="34290" rtlCol="0" anchor="ctr">
            <a:noAutofit/>
          </a:bodyPr>
          <a:lstStyle/>
          <a:p>
            <a:pPr lvl="0" algn="r"/>
            <a:r>
              <a:rPr lang="en-US" sz="6000" dirty="0">
                <a:solidFill>
                  <a:schemeClr val="tx1"/>
                </a:solidFill>
                <a:effectLst/>
              </a:rPr>
              <a:t>”</a:t>
            </a:r>
          </a:p>
        </p:txBody>
      </p:sp>
      <p:cxnSp>
        <p:nvCxnSpPr>
          <p:cNvPr id="26" name="Straight Connector 25"/>
          <p:cNvCxnSpPr/>
          <p:nvPr/>
        </p:nvCxnSpPr>
        <p:spPr>
          <a:xfrm>
            <a:off x="1047127" y="257175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838922"/>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971551" y="736599"/>
            <a:ext cx="7207250" cy="1682751"/>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971551" y="2722626"/>
            <a:ext cx="7207251" cy="630936"/>
          </a:xfrm>
        </p:spPr>
        <p:txBody>
          <a:bodyPr anchor="b">
            <a:normAutofit/>
          </a:bodyPr>
          <a:lstStyle>
            <a:lvl1pPr marL="0" indent="0" algn="l">
              <a:spcBef>
                <a:spcPts val="0"/>
              </a:spcBef>
              <a:buNone/>
              <a:defRPr sz="21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971550" y="3352800"/>
            <a:ext cx="7207253" cy="105410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047127" y="257175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68585227"/>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81893778"/>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9518" y="736599"/>
            <a:ext cx="1418171" cy="36703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71549" y="736599"/>
            <a:ext cx="5574769" cy="36703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6647918" y="742950"/>
            <a:ext cx="0" cy="36576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86322374"/>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632"/>
        <p:cNvGrpSpPr/>
        <p:nvPr/>
      </p:nvGrpSpPr>
      <p:grpSpPr>
        <a:xfrm>
          <a:off x="0" y="0"/>
          <a:ext cx="0" cy="0"/>
          <a:chOff x="0" y="0"/>
          <a:chExt cx="0" cy="0"/>
        </a:xfrm>
      </p:grpSpPr>
      <p:sp>
        <p:nvSpPr>
          <p:cNvPr id="2633" name="Google Shape;2633;p3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extLst>
      <p:ext uri="{BB962C8B-B14F-4D97-AF65-F5344CB8AC3E}">
        <p14:creationId xmlns:p14="http://schemas.microsoft.com/office/powerpoint/2010/main" val="17148951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70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03"/>
        <p:cNvGrpSpPr/>
        <p:nvPr/>
      </p:nvGrpSpPr>
      <p:grpSpPr>
        <a:xfrm>
          <a:off x="0" y="0"/>
          <a:ext cx="0" cy="0"/>
          <a:chOff x="0" y="0"/>
          <a:chExt cx="0" cy="0"/>
        </a:xfrm>
      </p:grpSpPr>
      <p:sp>
        <p:nvSpPr>
          <p:cNvPr id="704" name="Google Shape;704;p13"/>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705" name="Google Shape;705;p13"/>
          <p:cNvSpPr txBox="1">
            <a:spLocks noGrp="1"/>
          </p:cNvSpPr>
          <p:nvPr>
            <p:ph type="subTitle" idx="1"/>
          </p:nvPr>
        </p:nvSpPr>
        <p:spPr>
          <a:xfrm>
            <a:off x="1975600" y="34239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6" name="Google Shape;706;p13"/>
          <p:cNvSpPr txBox="1">
            <a:spLocks noGrp="1"/>
          </p:cNvSpPr>
          <p:nvPr>
            <p:ph type="subTitle" idx="2"/>
          </p:nvPr>
        </p:nvSpPr>
        <p:spPr>
          <a:xfrm>
            <a:off x="1975600" y="30631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707" name="Google Shape;707;p13"/>
          <p:cNvSpPr txBox="1">
            <a:spLocks noGrp="1"/>
          </p:cNvSpPr>
          <p:nvPr>
            <p:ph type="title" idx="3" hasCustomPrompt="1"/>
          </p:nvPr>
        </p:nvSpPr>
        <p:spPr>
          <a:xfrm>
            <a:off x="1049261" y="3192050"/>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08" name="Google Shape;708;p13"/>
          <p:cNvSpPr txBox="1">
            <a:spLocks noGrp="1"/>
          </p:cNvSpPr>
          <p:nvPr>
            <p:ph type="title" idx="4" hasCustomPrompt="1"/>
          </p:nvPr>
        </p:nvSpPr>
        <p:spPr>
          <a:xfrm>
            <a:off x="4904736" y="3192050"/>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09" name="Google Shape;709;p13"/>
          <p:cNvSpPr txBox="1">
            <a:spLocks noGrp="1"/>
          </p:cNvSpPr>
          <p:nvPr>
            <p:ph type="title" idx="5" hasCustomPrompt="1"/>
          </p:nvPr>
        </p:nvSpPr>
        <p:spPr>
          <a:xfrm>
            <a:off x="1049261" y="1861738"/>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10" name="Google Shape;710;p13"/>
          <p:cNvSpPr txBox="1">
            <a:spLocks noGrp="1"/>
          </p:cNvSpPr>
          <p:nvPr>
            <p:ph type="title" idx="6" hasCustomPrompt="1"/>
          </p:nvPr>
        </p:nvSpPr>
        <p:spPr>
          <a:xfrm>
            <a:off x="4904736" y="1861738"/>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711" name="Google Shape;711;p13"/>
          <p:cNvSpPr txBox="1">
            <a:spLocks noGrp="1"/>
          </p:cNvSpPr>
          <p:nvPr>
            <p:ph type="subTitle" idx="7"/>
          </p:nvPr>
        </p:nvSpPr>
        <p:spPr>
          <a:xfrm>
            <a:off x="1975600" y="20936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2" name="Google Shape;712;p13"/>
          <p:cNvSpPr txBox="1">
            <a:spLocks noGrp="1"/>
          </p:cNvSpPr>
          <p:nvPr>
            <p:ph type="subTitle" idx="8"/>
          </p:nvPr>
        </p:nvSpPr>
        <p:spPr>
          <a:xfrm>
            <a:off x="1975600" y="17328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713" name="Google Shape;713;p13"/>
          <p:cNvSpPr txBox="1">
            <a:spLocks noGrp="1"/>
          </p:cNvSpPr>
          <p:nvPr>
            <p:ph type="subTitle" idx="9"/>
          </p:nvPr>
        </p:nvSpPr>
        <p:spPr>
          <a:xfrm>
            <a:off x="5831075" y="34239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4" name="Google Shape;714;p13"/>
          <p:cNvSpPr txBox="1">
            <a:spLocks noGrp="1"/>
          </p:cNvSpPr>
          <p:nvPr>
            <p:ph type="subTitle" idx="13"/>
          </p:nvPr>
        </p:nvSpPr>
        <p:spPr>
          <a:xfrm>
            <a:off x="5831075" y="30631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sp>
        <p:nvSpPr>
          <p:cNvPr id="715" name="Google Shape;715;p13"/>
          <p:cNvSpPr txBox="1">
            <a:spLocks noGrp="1"/>
          </p:cNvSpPr>
          <p:nvPr>
            <p:ph type="subTitle" idx="14"/>
          </p:nvPr>
        </p:nvSpPr>
        <p:spPr>
          <a:xfrm>
            <a:off x="5831075" y="2093675"/>
            <a:ext cx="2409600" cy="467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16" name="Google Shape;716;p13"/>
          <p:cNvSpPr txBox="1">
            <a:spLocks noGrp="1"/>
          </p:cNvSpPr>
          <p:nvPr>
            <p:ph type="subTitle" idx="15"/>
          </p:nvPr>
        </p:nvSpPr>
        <p:spPr>
          <a:xfrm>
            <a:off x="5831075" y="1732878"/>
            <a:ext cx="2409600" cy="300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000"/>
              <a:buFont typeface="Play"/>
              <a:buNone/>
              <a:defRPr sz="2000" b="1">
                <a:latin typeface="Play"/>
                <a:ea typeface="Play"/>
                <a:cs typeface="Play"/>
                <a:sym typeface="Play"/>
              </a:defRPr>
            </a:lvl1pPr>
            <a:lvl2pPr lvl="1" rtl="0">
              <a:lnSpc>
                <a:spcPct val="100000"/>
              </a:lnSpc>
              <a:spcBef>
                <a:spcPts val="0"/>
              </a:spcBef>
              <a:spcAft>
                <a:spcPts val="0"/>
              </a:spcAft>
              <a:buSzPts val="2000"/>
              <a:buFont typeface="Play"/>
              <a:buNone/>
              <a:defRPr sz="2000" b="1">
                <a:latin typeface="Play"/>
                <a:ea typeface="Play"/>
                <a:cs typeface="Play"/>
                <a:sym typeface="Play"/>
              </a:defRPr>
            </a:lvl2pPr>
            <a:lvl3pPr lvl="2" rtl="0">
              <a:lnSpc>
                <a:spcPct val="100000"/>
              </a:lnSpc>
              <a:spcBef>
                <a:spcPts val="0"/>
              </a:spcBef>
              <a:spcAft>
                <a:spcPts val="0"/>
              </a:spcAft>
              <a:buSzPts val="2000"/>
              <a:buFont typeface="Play"/>
              <a:buNone/>
              <a:defRPr sz="2000" b="1">
                <a:latin typeface="Play"/>
                <a:ea typeface="Play"/>
                <a:cs typeface="Play"/>
                <a:sym typeface="Play"/>
              </a:defRPr>
            </a:lvl3pPr>
            <a:lvl4pPr lvl="3" rtl="0">
              <a:lnSpc>
                <a:spcPct val="100000"/>
              </a:lnSpc>
              <a:spcBef>
                <a:spcPts val="0"/>
              </a:spcBef>
              <a:spcAft>
                <a:spcPts val="0"/>
              </a:spcAft>
              <a:buSzPts val="2000"/>
              <a:buFont typeface="Play"/>
              <a:buNone/>
              <a:defRPr sz="2000" b="1">
                <a:latin typeface="Play"/>
                <a:ea typeface="Play"/>
                <a:cs typeface="Play"/>
                <a:sym typeface="Play"/>
              </a:defRPr>
            </a:lvl4pPr>
            <a:lvl5pPr lvl="4" rtl="0">
              <a:lnSpc>
                <a:spcPct val="100000"/>
              </a:lnSpc>
              <a:spcBef>
                <a:spcPts val="0"/>
              </a:spcBef>
              <a:spcAft>
                <a:spcPts val="0"/>
              </a:spcAft>
              <a:buSzPts val="2000"/>
              <a:buFont typeface="Play"/>
              <a:buNone/>
              <a:defRPr sz="2000" b="1">
                <a:latin typeface="Play"/>
                <a:ea typeface="Play"/>
                <a:cs typeface="Play"/>
                <a:sym typeface="Play"/>
              </a:defRPr>
            </a:lvl5pPr>
            <a:lvl6pPr lvl="5" rtl="0">
              <a:lnSpc>
                <a:spcPct val="100000"/>
              </a:lnSpc>
              <a:spcBef>
                <a:spcPts val="0"/>
              </a:spcBef>
              <a:spcAft>
                <a:spcPts val="0"/>
              </a:spcAft>
              <a:buSzPts val="2000"/>
              <a:buFont typeface="Play"/>
              <a:buNone/>
              <a:defRPr sz="2000" b="1">
                <a:latin typeface="Play"/>
                <a:ea typeface="Play"/>
                <a:cs typeface="Play"/>
                <a:sym typeface="Play"/>
              </a:defRPr>
            </a:lvl6pPr>
            <a:lvl7pPr lvl="6" rtl="0">
              <a:lnSpc>
                <a:spcPct val="100000"/>
              </a:lnSpc>
              <a:spcBef>
                <a:spcPts val="0"/>
              </a:spcBef>
              <a:spcAft>
                <a:spcPts val="0"/>
              </a:spcAft>
              <a:buSzPts val="2000"/>
              <a:buFont typeface="Play"/>
              <a:buNone/>
              <a:defRPr sz="2000" b="1">
                <a:latin typeface="Play"/>
                <a:ea typeface="Play"/>
                <a:cs typeface="Play"/>
                <a:sym typeface="Play"/>
              </a:defRPr>
            </a:lvl7pPr>
            <a:lvl8pPr lvl="7" rtl="0">
              <a:lnSpc>
                <a:spcPct val="100000"/>
              </a:lnSpc>
              <a:spcBef>
                <a:spcPts val="0"/>
              </a:spcBef>
              <a:spcAft>
                <a:spcPts val="0"/>
              </a:spcAft>
              <a:buSzPts val="2000"/>
              <a:buFont typeface="Play"/>
              <a:buNone/>
              <a:defRPr sz="2000" b="1">
                <a:latin typeface="Play"/>
                <a:ea typeface="Play"/>
                <a:cs typeface="Play"/>
                <a:sym typeface="Play"/>
              </a:defRPr>
            </a:lvl8pPr>
            <a:lvl9pPr lvl="8" rtl="0">
              <a:lnSpc>
                <a:spcPct val="100000"/>
              </a:lnSpc>
              <a:spcBef>
                <a:spcPts val="0"/>
              </a:spcBef>
              <a:spcAft>
                <a:spcPts val="0"/>
              </a:spcAft>
              <a:buSzPts val="2000"/>
              <a:buFont typeface="Play"/>
              <a:buNone/>
              <a:defRPr sz="2000" b="1">
                <a:latin typeface="Play"/>
                <a:ea typeface="Play"/>
                <a:cs typeface="Play"/>
                <a:sym typeface="Play"/>
              </a:defRPr>
            </a:lvl9pPr>
          </a:lstStyle>
          <a:p>
            <a:endParaRPr/>
          </a:p>
        </p:txBody>
      </p:sp>
      <p:grpSp>
        <p:nvGrpSpPr>
          <p:cNvPr id="717" name="Google Shape;717;p13"/>
          <p:cNvGrpSpPr/>
          <p:nvPr/>
        </p:nvGrpSpPr>
        <p:grpSpPr>
          <a:xfrm>
            <a:off x="-3130987" y="-4899154"/>
            <a:ext cx="3721951" cy="12135923"/>
            <a:chOff x="-3170262" y="3452177"/>
            <a:chExt cx="3721951" cy="12135923"/>
          </a:xfrm>
        </p:grpSpPr>
        <p:sp>
          <p:nvSpPr>
            <p:cNvPr id="718" name="Google Shape;718;p13"/>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3"/>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3"/>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3"/>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3"/>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3"/>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3"/>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3"/>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3"/>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3"/>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3"/>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3"/>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3"/>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3"/>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3"/>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3"/>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3"/>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3"/>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3"/>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3"/>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3"/>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3"/>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3"/>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3"/>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3"/>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3"/>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3"/>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3"/>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3"/>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3"/>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3"/>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3"/>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3"/>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3"/>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3"/>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3"/>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3"/>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3"/>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3"/>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3"/>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3"/>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3"/>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3"/>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3"/>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3"/>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3"/>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3"/>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3"/>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3"/>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3"/>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3"/>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13"/>
          <p:cNvGrpSpPr/>
          <p:nvPr/>
        </p:nvGrpSpPr>
        <p:grpSpPr>
          <a:xfrm flipH="1">
            <a:off x="6309193" y="4399246"/>
            <a:ext cx="3769563" cy="11358057"/>
            <a:chOff x="-2722250" y="-1079764"/>
            <a:chExt cx="3769563" cy="11358057"/>
          </a:xfrm>
        </p:grpSpPr>
        <p:sp>
          <p:nvSpPr>
            <p:cNvPr id="775" name="Google Shape;775;p13"/>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3"/>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3"/>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3"/>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3"/>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3"/>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3"/>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3"/>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3"/>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3"/>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3"/>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3"/>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3"/>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3"/>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13"/>
          <p:cNvGrpSpPr/>
          <p:nvPr/>
        </p:nvGrpSpPr>
        <p:grpSpPr>
          <a:xfrm>
            <a:off x="8626375" y="-2137135"/>
            <a:ext cx="618526" cy="5831511"/>
            <a:chOff x="8626375" y="-2137135"/>
            <a:chExt cx="618526" cy="5831511"/>
          </a:xfrm>
        </p:grpSpPr>
        <p:sp>
          <p:nvSpPr>
            <p:cNvPr id="790" name="Google Shape;790;p13"/>
            <p:cNvSpPr/>
            <p:nvPr/>
          </p:nvSpPr>
          <p:spPr>
            <a:xfrm rot="10800000" flipH="1">
              <a:off x="8754318" y="-2137135"/>
              <a:ext cx="490583" cy="5831511"/>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3"/>
            <p:cNvSpPr/>
            <p:nvPr/>
          </p:nvSpPr>
          <p:spPr>
            <a:xfrm rot="-5400000">
              <a:off x="8403006" y="1365179"/>
              <a:ext cx="714890"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3"/>
            <p:cNvSpPr/>
            <p:nvPr/>
          </p:nvSpPr>
          <p:spPr>
            <a:xfrm rot="10800000" flipH="1">
              <a:off x="8754318" y="-2137135"/>
              <a:ext cx="490583" cy="5831511"/>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3"/>
            <p:cNvSpPr/>
            <p:nvPr/>
          </p:nvSpPr>
          <p:spPr>
            <a:xfrm rot="-5400000">
              <a:off x="8403006" y="1365179"/>
              <a:ext cx="714890"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13"/>
          <p:cNvGrpSpPr/>
          <p:nvPr/>
        </p:nvGrpSpPr>
        <p:grpSpPr>
          <a:xfrm>
            <a:off x="851178" y="3217515"/>
            <a:ext cx="3146276" cy="3021722"/>
            <a:chOff x="851178" y="3217515"/>
            <a:chExt cx="3146276" cy="3021722"/>
          </a:xfrm>
        </p:grpSpPr>
        <p:sp>
          <p:nvSpPr>
            <p:cNvPr id="795" name="Google Shape;795;p13"/>
            <p:cNvSpPr/>
            <p:nvPr/>
          </p:nvSpPr>
          <p:spPr>
            <a:xfrm rot="-8116073">
              <a:off x="1306773" y="3769020"/>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3"/>
            <p:cNvSpPr/>
            <p:nvPr/>
          </p:nvSpPr>
          <p:spPr>
            <a:xfrm rot="5400000">
              <a:off x="851178" y="4503372"/>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3"/>
            <p:cNvSpPr/>
            <p:nvPr/>
          </p:nvSpPr>
          <p:spPr>
            <a:xfrm rot="-8116073">
              <a:off x="1306773" y="3769020"/>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3"/>
            <p:cNvSpPr/>
            <p:nvPr/>
          </p:nvSpPr>
          <p:spPr>
            <a:xfrm rot="5400000">
              <a:off x="851178" y="4503372"/>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799"/>
        <p:cNvGrpSpPr/>
        <p:nvPr/>
      </p:nvGrpSpPr>
      <p:grpSpPr>
        <a:xfrm>
          <a:off x="0" y="0"/>
          <a:ext cx="0" cy="0"/>
          <a:chOff x="0" y="0"/>
          <a:chExt cx="0" cy="0"/>
        </a:xfrm>
      </p:grpSpPr>
      <p:sp>
        <p:nvSpPr>
          <p:cNvPr id="800" name="Google Shape;800;p14"/>
          <p:cNvSpPr txBox="1">
            <a:spLocks noGrp="1"/>
          </p:cNvSpPr>
          <p:nvPr>
            <p:ph type="title"/>
          </p:nvPr>
        </p:nvSpPr>
        <p:spPr>
          <a:xfrm>
            <a:off x="1311750" y="3986900"/>
            <a:ext cx="6520500" cy="478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801" name="Google Shape;801;p14"/>
          <p:cNvSpPr txBox="1">
            <a:spLocks noGrp="1"/>
          </p:cNvSpPr>
          <p:nvPr>
            <p:ph type="subTitle" idx="1"/>
          </p:nvPr>
        </p:nvSpPr>
        <p:spPr>
          <a:xfrm>
            <a:off x="1311750" y="1934575"/>
            <a:ext cx="6520500" cy="15378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3200"/>
              <a:buNone/>
              <a:defRPr sz="3000"/>
            </a:lvl1pPr>
            <a:lvl2pPr lvl="1" algn="ctr" rtl="0">
              <a:lnSpc>
                <a:spcPct val="100000"/>
              </a:lnSpc>
              <a:spcBef>
                <a:spcPts val="0"/>
              </a:spcBef>
              <a:spcAft>
                <a:spcPts val="0"/>
              </a:spcAft>
              <a:buSzPts val="3200"/>
              <a:buNone/>
              <a:defRPr sz="3200"/>
            </a:lvl2pPr>
            <a:lvl3pPr lvl="2" algn="ctr" rtl="0">
              <a:lnSpc>
                <a:spcPct val="100000"/>
              </a:lnSpc>
              <a:spcBef>
                <a:spcPts val="0"/>
              </a:spcBef>
              <a:spcAft>
                <a:spcPts val="0"/>
              </a:spcAft>
              <a:buSzPts val="3200"/>
              <a:buNone/>
              <a:defRPr sz="3200"/>
            </a:lvl3pPr>
            <a:lvl4pPr lvl="3" algn="ctr" rtl="0">
              <a:lnSpc>
                <a:spcPct val="100000"/>
              </a:lnSpc>
              <a:spcBef>
                <a:spcPts val="0"/>
              </a:spcBef>
              <a:spcAft>
                <a:spcPts val="0"/>
              </a:spcAft>
              <a:buSzPts val="3200"/>
              <a:buNone/>
              <a:defRPr sz="3200"/>
            </a:lvl4pPr>
            <a:lvl5pPr lvl="4" algn="ctr" rtl="0">
              <a:lnSpc>
                <a:spcPct val="100000"/>
              </a:lnSpc>
              <a:spcBef>
                <a:spcPts val="0"/>
              </a:spcBef>
              <a:spcAft>
                <a:spcPts val="0"/>
              </a:spcAft>
              <a:buSzPts val="3200"/>
              <a:buNone/>
              <a:defRPr sz="3200"/>
            </a:lvl5pPr>
            <a:lvl6pPr lvl="5" algn="ctr" rtl="0">
              <a:lnSpc>
                <a:spcPct val="100000"/>
              </a:lnSpc>
              <a:spcBef>
                <a:spcPts val="0"/>
              </a:spcBef>
              <a:spcAft>
                <a:spcPts val="0"/>
              </a:spcAft>
              <a:buSzPts val="3200"/>
              <a:buNone/>
              <a:defRPr sz="3200"/>
            </a:lvl6pPr>
            <a:lvl7pPr lvl="6" algn="ctr" rtl="0">
              <a:lnSpc>
                <a:spcPct val="100000"/>
              </a:lnSpc>
              <a:spcBef>
                <a:spcPts val="0"/>
              </a:spcBef>
              <a:spcAft>
                <a:spcPts val="0"/>
              </a:spcAft>
              <a:buSzPts val="3200"/>
              <a:buNone/>
              <a:defRPr sz="3200"/>
            </a:lvl7pPr>
            <a:lvl8pPr lvl="7" algn="ctr" rtl="0">
              <a:lnSpc>
                <a:spcPct val="100000"/>
              </a:lnSpc>
              <a:spcBef>
                <a:spcPts val="0"/>
              </a:spcBef>
              <a:spcAft>
                <a:spcPts val="0"/>
              </a:spcAft>
              <a:buSzPts val="3200"/>
              <a:buNone/>
              <a:defRPr sz="3200"/>
            </a:lvl8pPr>
            <a:lvl9pPr lvl="8" algn="ctr" rtl="0">
              <a:lnSpc>
                <a:spcPct val="100000"/>
              </a:lnSpc>
              <a:spcBef>
                <a:spcPts val="0"/>
              </a:spcBef>
              <a:spcAft>
                <a:spcPts val="0"/>
              </a:spcAft>
              <a:buSzPts val="3200"/>
              <a:buNone/>
              <a:defRPr sz="3200"/>
            </a:lvl9pPr>
          </a:lstStyle>
          <a:p>
            <a:endParaRPr/>
          </a:p>
        </p:txBody>
      </p:sp>
      <p:grpSp>
        <p:nvGrpSpPr>
          <p:cNvPr id="802" name="Google Shape;802;p14"/>
          <p:cNvGrpSpPr/>
          <p:nvPr/>
        </p:nvGrpSpPr>
        <p:grpSpPr>
          <a:xfrm flipH="1">
            <a:off x="8167938" y="-4899154"/>
            <a:ext cx="3721951" cy="12135923"/>
            <a:chOff x="-3170262" y="3452177"/>
            <a:chExt cx="3721951" cy="12135923"/>
          </a:xfrm>
        </p:grpSpPr>
        <p:sp>
          <p:nvSpPr>
            <p:cNvPr id="803" name="Google Shape;803;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14"/>
          <p:cNvGrpSpPr/>
          <p:nvPr/>
        </p:nvGrpSpPr>
        <p:grpSpPr>
          <a:xfrm rot="10800000">
            <a:off x="-2853462" y="-2443379"/>
            <a:ext cx="3721951" cy="12135923"/>
            <a:chOff x="-3170262" y="3452177"/>
            <a:chExt cx="3721951" cy="12135923"/>
          </a:xfrm>
        </p:grpSpPr>
        <p:sp>
          <p:nvSpPr>
            <p:cNvPr id="860" name="Google Shape;860;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4"/>
            <p:cNvSpPr/>
            <p:nvPr/>
          </p:nvSpPr>
          <p:spPr>
            <a:xfrm rot="10800000" flipH="1">
              <a:off x="-2667042" y="470819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14"/>
          <p:cNvGrpSpPr/>
          <p:nvPr/>
        </p:nvGrpSpPr>
        <p:grpSpPr>
          <a:xfrm rot="10800000">
            <a:off x="8636589" y="3129613"/>
            <a:ext cx="261061" cy="3913266"/>
            <a:chOff x="7704114" y="-97112"/>
            <a:chExt cx="261061" cy="3913266"/>
          </a:xfrm>
        </p:grpSpPr>
        <p:sp>
          <p:nvSpPr>
            <p:cNvPr id="917" name="Google Shape;917;p14"/>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918" name="Google Shape;918;p14"/>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4"/>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920" name="Google Shape;920;p14"/>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1">
  <p:cSld name="CUSTOM_2_1_1_1_1">
    <p:spTree>
      <p:nvGrpSpPr>
        <p:cNvPr id="1" name="Shape 1272"/>
        <p:cNvGrpSpPr/>
        <p:nvPr/>
      </p:nvGrpSpPr>
      <p:grpSpPr>
        <a:xfrm>
          <a:off x="0" y="0"/>
          <a:ext cx="0" cy="0"/>
          <a:chOff x="0" y="0"/>
          <a:chExt cx="0" cy="0"/>
        </a:xfrm>
      </p:grpSpPr>
      <p:sp>
        <p:nvSpPr>
          <p:cNvPr id="1273" name="Google Shape;1273;p20"/>
          <p:cNvSpPr txBox="1">
            <a:spLocks noGrp="1"/>
          </p:cNvSpPr>
          <p:nvPr>
            <p:ph type="title"/>
          </p:nvPr>
        </p:nvSpPr>
        <p:spPr>
          <a:xfrm>
            <a:off x="865625" y="784725"/>
            <a:ext cx="3487200" cy="1952700"/>
          </a:xfrm>
          <a:prstGeom prst="rect">
            <a:avLst/>
          </a:prstGeom>
        </p:spPr>
        <p:txBody>
          <a:bodyPr spcFirstLastPara="1" wrap="square" lIns="91425" tIns="91425" rIns="91425" bIns="91425" anchor="t" anchorCtr="0">
            <a:noAutofit/>
          </a:bodyPr>
          <a:lstStyle>
            <a:lvl1pPr lvl="0" algn="l" rtl="0">
              <a:lnSpc>
                <a:spcPct val="90000"/>
              </a:lnSpc>
              <a:spcBef>
                <a:spcPts val="0"/>
              </a:spcBef>
              <a:spcAft>
                <a:spcPts val="0"/>
              </a:spcAft>
              <a:buSzPts val="3300"/>
              <a:buNone/>
              <a:defRPr/>
            </a:lvl1pPr>
            <a:lvl2pPr lvl="1" algn="l" rtl="0">
              <a:lnSpc>
                <a:spcPct val="90000"/>
              </a:lnSpc>
              <a:spcBef>
                <a:spcPts val="0"/>
              </a:spcBef>
              <a:spcAft>
                <a:spcPts val="0"/>
              </a:spcAft>
              <a:buSzPts val="3300"/>
              <a:buNone/>
              <a:defRPr/>
            </a:lvl2pPr>
            <a:lvl3pPr lvl="2" algn="l" rtl="0">
              <a:lnSpc>
                <a:spcPct val="90000"/>
              </a:lnSpc>
              <a:spcBef>
                <a:spcPts val="0"/>
              </a:spcBef>
              <a:spcAft>
                <a:spcPts val="0"/>
              </a:spcAft>
              <a:buSzPts val="3300"/>
              <a:buNone/>
              <a:defRPr/>
            </a:lvl3pPr>
            <a:lvl4pPr lvl="3" algn="l" rtl="0">
              <a:lnSpc>
                <a:spcPct val="90000"/>
              </a:lnSpc>
              <a:spcBef>
                <a:spcPts val="0"/>
              </a:spcBef>
              <a:spcAft>
                <a:spcPts val="0"/>
              </a:spcAft>
              <a:buSzPts val="3300"/>
              <a:buNone/>
              <a:defRPr/>
            </a:lvl4pPr>
            <a:lvl5pPr lvl="4" algn="l" rtl="0">
              <a:lnSpc>
                <a:spcPct val="90000"/>
              </a:lnSpc>
              <a:spcBef>
                <a:spcPts val="0"/>
              </a:spcBef>
              <a:spcAft>
                <a:spcPts val="0"/>
              </a:spcAft>
              <a:buSzPts val="3300"/>
              <a:buNone/>
              <a:defRPr/>
            </a:lvl5pPr>
            <a:lvl6pPr lvl="5" algn="l" rtl="0">
              <a:lnSpc>
                <a:spcPct val="90000"/>
              </a:lnSpc>
              <a:spcBef>
                <a:spcPts val="0"/>
              </a:spcBef>
              <a:spcAft>
                <a:spcPts val="0"/>
              </a:spcAft>
              <a:buSzPts val="3300"/>
              <a:buNone/>
              <a:defRPr/>
            </a:lvl6pPr>
            <a:lvl7pPr lvl="6" algn="l" rtl="0">
              <a:lnSpc>
                <a:spcPct val="90000"/>
              </a:lnSpc>
              <a:spcBef>
                <a:spcPts val="0"/>
              </a:spcBef>
              <a:spcAft>
                <a:spcPts val="0"/>
              </a:spcAft>
              <a:buSzPts val="3300"/>
              <a:buNone/>
              <a:defRPr/>
            </a:lvl7pPr>
            <a:lvl8pPr lvl="7" algn="l" rtl="0">
              <a:lnSpc>
                <a:spcPct val="90000"/>
              </a:lnSpc>
              <a:spcBef>
                <a:spcPts val="0"/>
              </a:spcBef>
              <a:spcAft>
                <a:spcPts val="0"/>
              </a:spcAft>
              <a:buSzPts val="3300"/>
              <a:buNone/>
              <a:defRPr/>
            </a:lvl8pPr>
            <a:lvl9pPr lvl="8" algn="l" rtl="0">
              <a:lnSpc>
                <a:spcPct val="90000"/>
              </a:lnSpc>
              <a:spcBef>
                <a:spcPts val="0"/>
              </a:spcBef>
              <a:spcAft>
                <a:spcPts val="0"/>
              </a:spcAft>
              <a:buSzPts val="3300"/>
              <a:buNone/>
              <a:defRPr/>
            </a:lvl9pPr>
          </a:lstStyle>
          <a:p>
            <a:endParaRPr/>
          </a:p>
        </p:txBody>
      </p:sp>
      <p:grpSp>
        <p:nvGrpSpPr>
          <p:cNvPr id="1274" name="Google Shape;1274;p20"/>
          <p:cNvGrpSpPr/>
          <p:nvPr/>
        </p:nvGrpSpPr>
        <p:grpSpPr>
          <a:xfrm>
            <a:off x="-964670" y="-1181613"/>
            <a:ext cx="3021722" cy="3146276"/>
            <a:chOff x="-1081045" y="-1072813"/>
            <a:chExt cx="3021722" cy="3146276"/>
          </a:xfrm>
        </p:grpSpPr>
        <p:sp>
          <p:nvSpPr>
            <p:cNvPr id="1275" name="Google Shape;1275;p20"/>
            <p:cNvSpPr/>
            <p:nvPr/>
          </p:nvSpPr>
          <p:spPr>
            <a:xfrm rot="8083927">
              <a:off x="-160775" y="-609433"/>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0"/>
            <p:cNvSpPr/>
            <p:nvPr/>
          </p:nvSpPr>
          <p:spPr>
            <a:xfrm rot="8083927">
              <a:off x="-748556" y="-51985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0"/>
            <p:cNvSpPr/>
            <p:nvPr/>
          </p:nvSpPr>
          <p:spPr>
            <a:xfrm>
              <a:off x="204813" y="1922863"/>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0"/>
            <p:cNvSpPr/>
            <p:nvPr/>
          </p:nvSpPr>
          <p:spPr>
            <a:xfrm>
              <a:off x="227276" y="43815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0"/>
            <p:cNvSpPr/>
            <p:nvPr/>
          </p:nvSpPr>
          <p:spPr>
            <a:xfrm rot="8083927">
              <a:off x="-160775" y="-609433"/>
              <a:ext cx="881792" cy="881848"/>
            </a:xfrm>
            <a:custGeom>
              <a:avLst/>
              <a:gdLst/>
              <a:ahLst/>
              <a:cxnLst/>
              <a:rect l="l" t="t" r="r" b="b"/>
              <a:pathLst>
                <a:path w="15865" h="15866" fill="none" extrusionOk="0">
                  <a:moveTo>
                    <a:pt x="0" y="15865"/>
                  </a:moveTo>
                  <a:lnTo>
                    <a:pt x="15865"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0"/>
            <p:cNvSpPr/>
            <p:nvPr/>
          </p:nvSpPr>
          <p:spPr>
            <a:xfrm>
              <a:off x="227276" y="438150"/>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0"/>
            <p:cNvSpPr/>
            <p:nvPr/>
          </p:nvSpPr>
          <p:spPr>
            <a:xfrm rot="8083927">
              <a:off x="-748556" y="-51985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0"/>
            <p:cNvSpPr/>
            <p:nvPr/>
          </p:nvSpPr>
          <p:spPr>
            <a:xfrm>
              <a:off x="204813" y="1922863"/>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20"/>
          <p:cNvGrpSpPr/>
          <p:nvPr/>
        </p:nvGrpSpPr>
        <p:grpSpPr>
          <a:xfrm>
            <a:off x="-2725261" y="4583977"/>
            <a:ext cx="6876983" cy="303598"/>
            <a:chOff x="-2725261" y="4583977"/>
            <a:chExt cx="6876983" cy="303598"/>
          </a:xfrm>
        </p:grpSpPr>
        <p:sp>
          <p:nvSpPr>
            <p:cNvPr id="1284" name="Google Shape;1284;p20"/>
            <p:cNvSpPr/>
            <p:nvPr/>
          </p:nvSpPr>
          <p:spPr>
            <a:xfrm rot="5400000">
              <a:off x="628467" y="123025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0"/>
            <p:cNvSpPr/>
            <p:nvPr/>
          </p:nvSpPr>
          <p:spPr>
            <a:xfrm rot="5400000">
              <a:off x="628467" y="1230250"/>
              <a:ext cx="169528" cy="6876983"/>
            </a:xfrm>
            <a:custGeom>
              <a:avLst/>
              <a:gdLst/>
              <a:ahLst/>
              <a:cxnLst/>
              <a:rect l="l" t="t" r="r" b="b"/>
              <a:pathLst>
                <a:path w="1468" h="59550" fill="none" extrusionOk="0">
                  <a:moveTo>
                    <a:pt x="1467" y="59549"/>
                  </a:moveTo>
                  <a:lnTo>
                    <a:pt x="1467" y="12749"/>
                  </a:lnTo>
                  <a:lnTo>
                    <a:pt x="1" y="11303"/>
                  </a:lnTo>
                  <a:lnTo>
                    <a:pt x="1" y="0"/>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0"/>
            <p:cNvSpPr/>
            <p:nvPr/>
          </p:nvSpPr>
          <p:spPr>
            <a:xfrm rot="10800000">
              <a:off x="-901276" y="4619424"/>
              <a:ext cx="1315747"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0"/>
            <p:cNvSpPr/>
            <p:nvPr/>
          </p:nvSpPr>
          <p:spPr>
            <a:xfrm rot="10800000">
              <a:off x="-901276" y="4619424"/>
              <a:ext cx="1315747"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 name="Google Shape;1288;p20"/>
          <p:cNvSpPr txBox="1">
            <a:spLocks noGrp="1"/>
          </p:cNvSpPr>
          <p:nvPr>
            <p:ph type="subTitle" idx="1"/>
          </p:nvPr>
        </p:nvSpPr>
        <p:spPr>
          <a:xfrm>
            <a:off x="865625" y="3102250"/>
            <a:ext cx="3487200" cy="11169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700"/>
              <a:buNone/>
              <a:defRPr sz="1700"/>
            </a:lvl1pPr>
            <a:lvl2pPr lvl="1" rtl="0">
              <a:lnSpc>
                <a:spcPct val="100000"/>
              </a:lnSpc>
              <a:spcBef>
                <a:spcPts val="0"/>
              </a:spcBef>
              <a:spcAft>
                <a:spcPts val="0"/>
              </a:spcAft>
              <a:buSzPts val="1700"/>
              <a:buNone/>
              <a:defRPr sz="1700"/>
            </a:lvl2pPr>
            <a:lvl3pPr lvl="2" rtl="0">
              <a:lnSpc>
                <a:spcPct val="100000"/>
              </a:lnSpc>
              <a:spcBef>
                <a:spcPts val="0"/>
              </a:spcBef>
              <a:spcAft>
                <a:spcPts val="0"/>
              </a:spcAft>
              <a:buSzPts val="1700"/>
              <a:buNone/>
              <a:defRPr sz="1700"/>
            </a:lvl3pPr>
            <a:lvl4pPr lvl="3" rtl="0">
              <a:lnSpc>
                <a:spcPct val="100000"/>
              </a:lnSpc>
              <a:spcBef>
                <a:spcPts val="0"/>
              </a:spcBef>
              <a:spcAft>
                <a:spcPts val="0"/>
              </a:spcAft>
              <a:buSzPts val="1700"/>
              <a:buNone/>
              <a:defRPr sz="1700"/>
            </a:lvl4pPr>
            <a:lvl5pPr lvl="4" rtl="0">
              <a:lnSpc>
                <a:spcPct val="100000"/>
              </a:lnSpc>
              <a:spcBef>
                <a:spcPts val="0"/>
              </a:spcBef>
              <a:spcAft>
                <a:spcPts val="0"/>
              </a:spcAft>
              <a:buSzPts val="1700"/>
              <a:buNone/>
              <a:defRPr sz="1700"/>
            </a:lvl5pPr>
            <a:lvl6pPr lvl="5" rtl="0">
              <a:lnSpc>
                <a:spcPct val="100000"/>
              </a:lnSpc>
              <a:spcBef>
                <a:spcPts val="0"/>
              </a:spcBef>
              <a:spcAft>
                <a:spcPts val="0"/>
              </a:spcAft>
              <a:buSzPts val="1700"/>
              <a:buNone/>
              <a:defRPr sz="1700"/>
            </a:lvl6pPr>
            <a:lvl7pPr lvl="6" rtl="0">
              <a:lnSpc>
                <a:spcPct val="100000"/>
              </a:lnSpc>
              <a:spcBef>
                <a:spcPts val="0"/>
              </a:spcBef>
              <a:spcAft>
                <a:spcPts val="0"/>
              </a:spcAft>
              <a:buSzPts val="1700"/>
              <a:buNone/>
              <a:defRPr sz="1700"/>
            </a:lvl7pPr>
            <a:lvl8pPr lvl="7" rtl="0">
              <a:lnSpc>
                <a:spcPct val="100000"/>
              </a:lnSpc>
              <a:spcBef>
                <a:spcPts val="0"/>
              </a:spcBef>
              <a:spcAft>
                <a:spcPts val="0"/>
              </a:spcAft>
              <a:buSzPts val="1700"/>
              <a:buNone/>
              <a:defRPr sz="1700"/>
            </a:lvl8pPr>
            <a:lvl9pPr lvl="8" rtl="0">
              <a:lnSpc>
                <a:spcPct val="100000"/>
              </a:lnSpc>
              <a:spcBef>
                <a:spcPts val="0"/>
              </a:spcBef>
              <a:spcAft>
                <a:spcPts val="0"/>
              </a:spcAft>
              <a:buSzPts val="1700"/>
              <a:buNone/>
              <a:defRPr sz="17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4">
  <p:cSld name="CUSTOM_2_1_1_1_1_1_1_1">
    <p:spTree>
      <p:nvGrpSpPr>
        <p:cNvPr id="1" name="Shape 1430"/>
        <p:cNvGrpSpPr/>
        <p:nvPr/>
      </p:nvGrpSpPr>
      <p:grpSpPr>
        <a:xfrm>
          <a:off x="0" y="0"/>
          <a:ext cx="0" cy="0"/>
          <a:chOff x="0" y="0"/>
          <a:chExt cx="0" cy="0"/>
        </a:xfrm>
      </p:grpSpPr>
      <p:sp>
        <p:nvSpPr>
          <p:cNvPr id="1431" name="Google Shape;1431;p23"/>
          <p:cNvSpPr txBox="1">
            <a:spLocks noGrp="1"/>
          </p:cNvSpPr>
          <p:nvPr>
            <p:ph type="title"/>
          </p:nvPr>
        </p:nvSpPr>
        <p:spPr>
          <a:xfrm>
            <a:off x="4818075" y="1300763"/>
            <a:ext cx="3161700" cy="11994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432" name="Google Shape;1432;p23"/>
          <p:cNvSpPr txBox="1">
            <a:spLocks noGrp="1"/>
          </p:cNvSpPr>
          <p:nvPr>
            <p:ph type="subTitle" idx="1"/>
          </p:nvPr>
        </p:nvSpPr>
        <p:spPr>
          <a:xfrm>
            <a:off x="4818075" y="2548050"/>
            <a:ext cx="3161700" cy="11994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700"/>
              <a:buNone/>
              <a:defRPr sz="1700"/>
            </a:lvl1pPr>
            <a:lvl2pPr lvl="1" algn="ctr" rtl="0">
              <a:lnSpc>
                <a:spcPct val="100000"/>
              </a:lnSpc>
              <a:spcBef>
                <a:spcPts val="0"/>
              </a:spcBef>
              <a:spcAft>
                <a:spcPts val="0"/>
              </a:spcAft>
              <a:buSzPts val="1700"/>
              <a:buNone/>
              <a:defRPr sz="1700"/>
            </a:lvl2pPr>
            <a:lvl3pPr lvl="2" algn="ctr" rtl="0">
              <a:lnSpc>
                <a:spcPct val="100000"/>
              </a:lnSpc>
              <a:spcBef>
                <a:spcPts val="0"/>
              </a:spcBef>
              <a:spcAft>
                <a:spcPts val="0"/>
              </a:spcAft>
              <a:buSzPts val="1700"/>
              <a:buNone/>
              <a:defRPr sz="1700"/>
            </a:lvl3pPr>
            <a:lvl4pPr lvl="3" algn="ctr" rtl="0">
              <a:lnSpc>
                <a:spcPct val="100000"/>
              </a:lnSpc>
              <a:spcBef>
                <a:spcPts val="0"/>
              </a:spcBef>
              <a:spcAft>
                <a:spcPts val="0"/>
              </a:spcAft>
              <a:buSzPts val="1700"/>
              <a:buNone/>
              <a:defRPr sz="1700"/>
            </a:lvl4pPr>
            <a:lvl5pPr lvl="4" algn="ctr" rtl="0">
              <a:lnSpc>
                <a:spcPct val="100000"/>
              </a:lnSpc>
              <a:spcBef>
                <a:spcPts val="0"/>
              </a:spcBef>
              <a:spcAft>
                <a:spcPts val="0"/>
              </a:spcAft>
              <a:buSzPts val="1700"/>
              <a:buNone/>
              <a:defRPr sz="1700"/>
            </a:lvl5pPr>
            <a:lvl6pPr lvl="5" algn="ctr" rtl="0">
              <a:lnSpc>
                <a:spcPct val="100000"/>
              </a:lnSpc>
              <a:spcBef>
                <a:spcPts val="0"/>
              </a:spcBef>
              <a:spcAft>
                <a:spcPts val="0"/>
              </a:spcAft>
              <a:buSzPts val="1700"/>
              <a:buNone/>
              <a:defRPr sz="1700"/>
            </a:lvl6pPr>
            <a:lvl7pPr lvl="6" algn="ctr" rtl="0">
              <a:lnSpc>
                <a:spcPct val="100000"/>
              </a:lnSpc>
              <a:spcBef>
                <a:spcPts val="0"/>
              </a:spcBef>
              <a:spcAft>
                <a:spcPts val="0"/>
              </a:spcAft>
              <a:buSzPts val="1700"/>
              <a:buNone/>
              <a:defRPr sz="1700"/>
            </a:lvl7pPr>
            <a:lvl8pPr lvl="7" algn="ctr" rtl="0">
              <a:lnSpc>
                <a:spcPct val="100000"/>
              </a:lnSpc>
              <a:spcBef>
                <a:spcPts val="0"/>
              </a:spcBef>
              <a:spcAft>
                <a:spcPts val="0"/>
              </a:spcAft>
              <a:buSzPts val="1700"/>
              <a:buNone/>
              <a:defRPr sz="1700"/>
            </a:lvl8pPr>
            <a:lvl9pPr lvl="8" algn="ctr" rtl="0">
              <a:lnSpc>
                <a:spcPct val="100000"/>
              </a:lnSpc>
              <a:spcBef>
                <a:spcPts val="0"/>
              </a:spcBef>
              <a:spcAft>
                <a:spcPts val="0"/>
              </a:spcAft>
              <a:buSzPts val="1700"/>
              <a:buNone/>
              <a:defRPr sz="1700"/>
            </a:lvl9pPr>
          </a:lstStyle>
          <a:p>
            <a:endParaRPr/>
          </a:p>
        </p:txBody>
      </p:sp>
      <p:grpSp>
        <p:nvGrpSpPr>
          <p:cNvPr id="1433" name="Google Shape;1433;p23"/>
          <p:cNvGrpSpPr/>
          <p:nvPr/>
        </p:nvGrpSpPr>
        <p:grpSpPr>
          <a:xfrm flipH="1">
            <a:off x="8571875" y="-2348602"/>
            <a:ext cx="3769563" cy="11358057"/>
            <a:chOff x="-2722250" y="-1079764"/>
            <a:chExt cx="3769563" cy="11358057"/>
          </a:xfrm>
        </p:grpSpPr>
        <p:sp>
          <p:nvSpPr>
            <p:cNvPr id="1434" name="Google Shape;1434;p23"/>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3"/>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3"/>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3"/>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3"/>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3"/>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3"/>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3"/>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3"/>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3"/>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3"/>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3"/>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3"/>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3"/>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23"/>
          <p:cNvGrpSpPr/>
          <p:nvPr/>
        </p:nvGrpSpPr>
        <p:grpSpPr>
          <a:xfrm rot="5400000">
            <a:off x="-1398220" y="4486426"/>
            <a:ext cx="4222888" cy="4088811"/>
            <a:chOff x="8129425" y="2555026"/>
            <a:chExt cx="4222888" cy="4088811"/>
          </a:xfrm>
        </p:grpSpPr>
        <p:sp>
          <p:nvSpPr>
            <p:cNvPr id="1449" name="Google Shape;1449;p23"/>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3"/>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3"/>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3"/>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3"/>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3"/>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3"/>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3"/>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23"/>
          <p:cNvGrpSpPr/>
          <p:nvPr/>
        </p:nvGrpSpPr>
        <p:grpSpPr>
          <a:xfrm rot="-5400000" flipH="1">
            <a:off x="-1268897" y="-877738"/>
            <a:ext cx="3021722" cy="3146276"/>
            <a:chOff x="7186293" y="-290625"/>
            <a:chExt cx="3021722" cy="3146276"/>
          </a:xfrm>
        </p:grpSpPr>
        <p:sp>
          <p:nvSpPr>
            <p:cNvPr id="1458" name="Google Shape;1458;p23"/>
            <p:cNvSpPr/>
            <p:nvPr/>
          </p:nvSpPr>
          <p:spPr>
            <a:xfrm rot="8083927">
              <a:off x="7518781" y="26232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3"/>
            <p:cNvSpPr/>
            <p:nvPr/>
          </p:nvSpPr>
          <p:spPr>
            <a:xfrm rot="10800000">
              <a:off x="8474463" y="2705051"/>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3"/>
            <p:cNvSpPr/>
            <p:nvPr/>
          </p:nvSpPr>
          <p:spPr>
            <a:xfrm rot="8083927">
              <a:off x="7518781" y="262329"/>
              <a:ext cx="2356744" cy="1918711"/>
            </a:xfrm>
            <a:custGeom>
              <a:avLst/>
              <a:gdLst/>
              <a:ahLst/>
              <a:cxnLst/>
              <a:rect l="l" t="t" r="r" b="b"/>
              <a:pathLst>
                <a:path w="42402" h="34521" fill="none" extrusionOk="0">
                  <a:moveTo>
                    <a:pt x="0" y="34520"/>
                  </a:moveTo>
                  <a:lnTo>
                    <a:pt x="24093" y="10428"/>
                  </a:lnTo>
                  <a:lnTo>
                    <a:pt x="31954" y="10428"/>
                  </a:lnTo>
                  <a:lnTo>
                    <a:pt x="42402" y="0"/>
                  </a:lnTo>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3"/>
            <p:cNvSpPr/>
            <p:nvPr/>
          </p:nvSpPr>
          <p:spPr>
            <a:xfrm rot="10800000">
              <a:off x="8474463" y="2705051"/>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5">
  <p:cSld name="CUSTOM_2_1_1_1_1_1_1_1_2">
    <p:spTree>
      <p:nvGrpSpPr>
        <p:cNvPr id="1" name="Shape 1462"/>
        <p:cNvGrpSpPr/>
        <p:nvPr/>
      </p:nvGrpSpPr>
      <p:grpSpPr>
        <a:xfrm>
          <a:off x="0" y="0"/>
          <a:ext cx="0" cy="0"/>
          <a:chOff x="0" y="0"/>
          <a:chExt cx="0" cy="0"/>
        </a:xfrm>
      </p:grpSpPr>
      <p:sp>
        <p:nvSpPr>
          <p:cNvPr id="1463" name="Google Shape;1463;p24"/>
          <p:cNvSpPr txBox="1">
            <a:spLocks noGrp="1"/>
          </p:cNvSpPr>
          <p:nvPr>
            <p:ph type="title"/>
          </p:nvPr>
        </p:nvSpPr>
        <p:spPr>
          <a:xfrm>
            <a:off x="4818075" y="1300763"/>
            <a:ext cx="3161700" cy="11994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464" name="Google Shape;1464;p24"/>
          <p:cNvSpPr txBox="1">
            <a:spLocks noGrp="1"/>
          </p:cNvSpPr>
          <p:nvPr>
            <p:ph type="subTitle" idx="1"/>
          </p:nvPr>
        </p:nvSpPr>
        <p:spPr>
          <a:xfrm>
            <a:off x="4818075" y="2548050"/>
            <a:ext cx="3161700" cy="11994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700"/>
              <a:buNone/>
              <a:defRPr sz="1700"/>
            </a:lvl1pPr>
            <a:lvl2pPr lvl="1" algn="ctr" rtl="0">
              <a:lnSpc>
                <a:spcPct val="100000"/>
              </a:lnSpc>
              <a:spcBef>
                <a:spcPts val="0"/>
              </a:spcBef>
              <a:spcAft>
                <a:spcPts val="0"/>
              </a:spcAft>
              <a:buSzPts val="1700"/>
              <a:buNone/>
              <a:defRPr sz="1700"/>
            </a:lvl2pPr>
            <a:lvl3pPr lvl="2" algn="ctr" rtl="0">
              <a:lnSpc>
                <a:spcPct val="100000"/>
              </a:lnSpc>
              <a:spcBef>
                <a:spcPts val="0"/>
              </a:spcBef>
              <a:spcAft>
                <a:spcPts val="0"/>
              </a:spcAft>
              <a:buSzPts val="1700"/>
              <a:buNone/>
              <a:defRPr sz="1700"/>
            </a:lvl3pPr>
            <a:lvl4pPr lvl="3" algn="ctr" rtl="0">
              <a:lnSpc>
                <a:spcPct val="100000"/>
              </a:lnSpc>
              <a:spcBef>
                <a:spcPts val="0"/>
              </a:spcBef>
              <a:spcAft>
                <a:spcPts val="0"/>
              </a:spcAft>
              <a:buSzPts val="1700"/>
              <a:buNone/>
              <a:defRPr sz="1700"/>
            </a:lvl4pPr>
            <a:lvl5pPr lvl="4" algn="ctr" rtl="0">
              <a:lnSpc>
                <a:spcPct val="100000"/>
              </a:lnSpc>
              <a:spcBef>
                <a:spcPts val="0"/>
              </a:spcBef>
              <a:spcAft>
                <a:spcPts val="0"/>
              </a:spcAft>
              <a:buSzPts val="1700"/>
              <a:buNone/>
              <a:defRPr sz="1700"/>
            </a:lvl5pPr>
            <a:lvl6pPr lvl="5" algn="ctr" rtl="0">
              <a:lnSpc>
                <a:spcPct val="100000"/>
              </a:lnSpc>
              <a:spcBef>
                <a:spcPts val="0"/>
              </a:spcBef>
              <a:spcAft>
                <a:spcPts val="0"/>
              </a:spcAft>
              <a:buSzPts val="1700"/>
              <a:buNone/>
              <a:defRPr sz="1700"/>
            </a:lvl6pPr>
            <a:lvl7pPr lvl="6" algn="ctr" rtl="0">
              <a:lnSpc>
                <a:spcPct val="100000"/>
              </a:lnSpc>
              <a:spcBef>
                <a:spcPts val="0"/>
              </a:spcBef>
              <a:spcAft>
                <a:spcPts val="0"/>
              </a:spcAft>
              <a:buSzPts val="1700"/>
              <a:buNone/>
              <a:defRPr sz="1700"/>
            </a:lvl7pPr>
            <a:lvl8pPr lvl="7" algn="ctr" rtl="0">
              <a:lnSpc>
                <a:spcPct val="100000"/>
              </a:lnSpc>
              <a:spcBef>
                <a:spcPts val="0"/>
              </a:spcBef>
              <a:spcAft>
                <a:spcPts val="0"/>
              </a:spcAft>
              <a:buSzPts val="1700"/>
              <a:buNone/>
              <a:defRPr sz="1700"/>
            </a:lvl8pPr>
            <a:lvl9pPr lvl="8" algn="ctr" rtl="0">
              <a:lnSpc>
                <a:spcPct val="100000"/>
              </a:lnSpc>
              <a:spcBef>
                <a:spcPts val="0"/>
              </a:spcBef>
              <a:spcAft>
                <a:spcPts val="0"/>
              </a:spcAft>
              <a:buSzPts val="1700"/>
              <a:buNone/>
              <a:defRPr sz="1700"/>
            </a:lvl9pPr>
          </a:lstStyle>
          <a:p>
            <a:endParaRPr/>
          </a:p>
        </p:txBody>
      </p:sp>
      <p:grpSp>
        <p:nvGrpSpPr>
          <p:cNvPr id="1465" name="Google Shape;1465;p24"/>
          <p:cNvGrpSpPr/>
          <p:nvPr/>
        </p:nvGrpSpPr>
        <p:grpSpPr>
          <a:xfrm>
            <a:off x="-3067762" y="-3026548"/>
            <a:ext cx="3721951" cy="12135923"/>
            <a:chOff x="-3170262" y="3452177"/>
            <a:chExt cx="3721951" cy="12135923"/>
          </a:xfrm>
        </p:grpSpPr>
        <p:sp>
          <p:nvSpPr>
            <p:cNvPr id="1466" name="Google Shape;1466;p2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 name="Google Shape;1520;p24"/>
          <p:cNvGrpSpPr/>
          <p:nvPr/>
        </p:nvGrpSpPr>
        <p:grpSpPr>
          <a:xfrm>
            <a:off x="8572063" y="-2535098"/>
            <a:ext cx="3721951" cy="12135923"/>
            <a:chOff x="-3170262" y="3452177"/>
            <a:chExt cx="3721951" cy="12135923"/>
          </a:xfrm>
        </p:grpSpPr>
        <p:sp>
          <p:nvSpPr>
            <p:cNvPr id="1521" name="Google Shape;1521;p2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4"/>
            <p:cNvSpPr/>
            <p:nvPr/>
          </p:nvSpPr>
          <p:spPr>
            <a:xfrm rot="10800000" flipH="1">
              <a:off x="-3118587" y="3494700"/>
              <a:ext cx="3535035" cy="8139899"/>
            </a:xfrm>
            <a:custGeom>
              <a:avLst/>
              <a:gdLst/>
              <a:ahLst/>
              <a:cxnLst/>
              <a:rect l="l" t="t" r="r" b="b"/>
              <a:pathLst>
                <a:path w="30611" h="70486" fill="none" extrusionOk="0">
                  <a:moveTo>
                    <a:pt x="449" y="50202"/>
                  </a:moveTo>
                  <a:lnTo>
                    <a:pt x="449" y="55008"/>
                  </a:lnTo>
                  <a:lnTo>
                    <a:pt x="3361" y="57941"/>
                  </a:lnTo>
                  <a:lnTo>
                    <a:pt x="3361" y="61851"/>
                  </a:lnTo>
                  <a:lnTo>
                    <a:pt x="1" y="65232"/>
                  </a:lnTo>
                  <a:lnTo>
                    <a:pt x="1" y="70486"/>
                  </a:lnTo>
                  <a:lnTo>
                    <a:pt x="7597" y="70486"/>
                  </a:lnTo>
                  <a:lnTo>
                    <a:pt x="10224" y="67859"/>
                  </a:lnTo>
                  <a:lnTo>
                    <a:pt x="17882" y="67859"/>
                  </a:lnTo>
                  <a:lnTo>
                    <a:pt x="20407" y="70384"/>
                  </a:lnTo>
                  <a:lnTo>
                    <a:pt x="30610" y="70384"/>
                  </a:lnTo>
                  <a:lnTo>
                    <a:pt x="30610" y="27413"/>
                  </a:lnTo>
                  <a:lnTo>
                    <a:pt x="28187" y="24989"/>
                  </a:lnTo>
                  <a:lnTo>
                    <a:pt x="28187" y="15458"/>
                  </a:lnTo>
                  <a:lnTo>
                    <a:pt x="30549" y="13116"/>
                  </a:lnTo>
                  <a:lnTo>
                    <a:pt x="30549" y="1"/>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4"/>
            <p:cNvSpPr/>
            <p:nvPr/>
          </p:nvSpPr>
          <p:spPr>
            <a:xfrm rot="10800000" flipH="1">
              <a:off x="-3036246" y="7546946"/>
              <a:ext cx="115" cy="2140237"/>
            </a:xfrm>
            <a:custGeom>
              <a:avLst/>
              <a:gdLst/>
              <a:ahLst/>
              <a:cxnLst/>
              <a:rect l="l" t="t" r="r" b="b"/>
              <a:pathLst>
                <a:path w="1" h="18533" fill="none" extrusionOk="0">
                  <a:moveTo>
                    <a:pt x="1" y="0"/>
                  </a:moveTo>
                  <a:lnTo>
                    <a:pt x="1" y="18533"/>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4"/>
            <p:cNvSpPr/>
            <p:nvPr/>
          </p:nvSpPr>
          <p:spPr>
            <a:xfrm rot="10800000" flipH="1">
              <a:off x="-3066849" y="6509634"/>
              <a:ext cx="115" cy="557550"/>
            </a:xfrm>
            <a:custGeom>
              <a:avLst/>
              <a:gdLst/>
              <a:ahLst/>
              <a:cxnLst/>
              <a:rect l="l" t="t" r="r" b="b"/>
              <a:pathLst>
                <a:path w="1" h="4828" fill="none" extrusionOk="0">
                  <a:moveTo>
                    <a:pt x="1" y="1"/>
                  </a:moveTo>
                  <a:lnTo>
                    <a:pt x="1" y="4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4"/>
            <p:cNvSpPr/>
            <p:nvPr/>
          </p:nvSpPr>
          <p:spPr>
            <a:xfrm rot="10800000" flipH="1">
              <a:off x="-3043291" y="10468067"/>
              <a:ext cx="425784" cy="5061252"/>
            </a:xfrm>
            <a:custGeom>
              <a:avLst/>
              <a:gdLst/>
              <a:ahLst/>
              <a:cxnLst/>
              <a:rect l="l" t="t" r="r" b="b"/>
              <a:pathLst>
                <a:path w="3687" h="43827" fill="none" extrusionOk="0">
                  <a:moveTo>
                    <a:pt x="3687" y="0"/>
                  </a:moveTo>
                  <a:lnTo>
                    <a:pt x="0" y="3686"/>
                  </a:lnTo>
                  <a:lnTo>
                    <a:pt x="0" y="21099"/>
                  </a:lnTo>
                  <a:lnTo>
                    <a:pt x="3116" y="24235"/>
                  </a:lnTo>
                  <a:lnTo>
                    <a:pt x="3116" y="30528"/>
                  </a:lnTo>
                  <a:lnTo>
                    <a:pt x="448" y="33196"/>
                  </a:lnTo>
                  <a:lnTo>
                    <a:pt x="448" y="4382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4"/>
            <p:cNvSpPr/>
            <p:nvPr/>
          </p:nvSpPr>
          <p:spPr>
            <a:xfrm rot="10800000" flipH="1">
              <a:off x="-1354675" y="14357979"/>
              <a:ext cx="1771155" cy="1171339"/>
            </a:xfrm>
            <a:custGeom>
              <a:avLst/>
              <a:gdLst/>
              <a:ahLst/>
              <a:cxnLst/>
              <a:rect l="l" t="t" r="r" b="b"/>
              <a:pathLst>
                <a:path w="15337" h="10143" fill="none" extrusionOk="0">
                  <a:moveTo>
                    <a:pt x="1" y="0"/>
                  </a:moveTo>
                  <a:lnTo>
                    <a:pt x="4461" y="0"/>
                  </a:lnTo>
                  <a:lnTo>
                    <a:pt x="5724" y="1263"/>
                  </a:lnTo>
                  <a:lnTo>
                    <a:pt x="7353" y="1263"/>
                  </a:lnTo>
                  <a:lnTo>
                    <a:pt x="8554" y="61"/>
                  </a:lnTo>
                  <a:lnTo>
                    <a:pt x="15336" y="61"/>
                  </a:lnTo>
                  <a:lnTo>
                    <a:pt x="15336" y="10142"/>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4"/>
            <p:cNvSpPr/>
            <p:nvPr/>
          </p:nvSpPr>
          <p:spPr>
            <a:xfrm rot="10800000" flipH="1">
              <a:off x="197669" y="9703588"/>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4"/>
            <p:cNvSpPr/>
            <p:nvPr/>
          </p:nvSpPr>
          <p:spPr>
            <a:xfrm rot="10800000" flipH="1">
              <a:off x="197669" y="949190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4"/>
            <p:cNvSpPr/>
            <p:nvPr/>
          </p:nvSpPr>
          <p:spPr>
            <a:xfrm rot="10800000" flipH="1">
              <a:off x="197669" y="9277912"/>
              <a:ext cx="244707" cy="333975"/>
            </a:xfrm>
            <a:custGeom>
              <a:avLst/>
              <a:gdLst/>
              <a:ahLst/>
              <a:cxnLst/>
              <a:rect l="l" t="t" r="r" b="b"/>
              <a:pathLst>
                <a:path w="2119" h="2892" extrusionOk="0">
                  <a:moveTo>
                    <a:pt x="2118" y="0"/>
                  </a:moveTo>
                  <a:lnTo>
                    <a:pt x="0" y="2037"/>
                  </a:lnTo>
                  <a:lnTo>
                    <a:pt x="0" y="2892"/>
                  </a:lnTo>
                  <a:lnTo>
                    <a:pt x="2118" y="835"/>
                  </a:lnTo>
                  <a:lnTo>
                    <a:pt x="2118"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4"/>
            <p:cNvSpPr/>
            <p:nvPr/>
          </p:nvSpPr>
          <p:spPr>
            <a:xfrm rot="10800000" flipH="1">
              <a:off x="197669" y="9066228"/>
              <a:ext cx="244707" cy="334091"/>
            </a:xfrm>
            <a:custGeom>
              <a:avLst/>
              <a:gdLst/>
              <a:ahLst/>
              <a:cxnLst/>
              <a:rect l="l" t="t" r="r" b="b"/>
              <a:pathLst>
                <a:path w="2119" h="2893" extrusionOk="0">
                  <a:moveTo>
                    <a:pt x="2118" y="1"/>
                  </a:moveTo>
                  <a:lnTo>
                    <a:pt x="0" y="2037"/>
                  </a:lnTo>
                  <a:lnTo>
                    <a:pt x="0" y="2893"/>
                  </a:lnTo>
                  <a:lnTo>
                    <a:pt x="2118" y="83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4"/>
            <p:cNvSpPr/>
            <p:nvPr/>
          </p:nvSpPr>
          <p:spPr>
            <a:xfrm rot="10800000" flipH="1">
              <a:off x="197669" y="8854545"/>
              <a:ext cx="244707" cy="334091"/>
            </a:xfrm>
            <a:custGeom>
              <a:avLst/>
              <a:gdLst/>
              <a:ahLst/>
              <a:cxnLst/>
              <a:rect l="l" t="t" r="r" b="b"/>
              <a:pathLst>
                <a:path w="2119" h="2893" extrusionOk="0">
                  <a:moveTo>
                    <a:pt x="2118" y="1"/>
                  </a:moveTo>
                  <a:lnTo>
                    <a:pt x="0" y="2058"/>
                  </a:lnTo>
                  <a:lnTo>
                    <a:pt x="0" y="2893"/>
                  </a:lnTo>
                  <a:lnTo>
                    <a:pt x="2118" y="856"/>
                  </a:lnTo>
                  <a:lnTo>
                    <a:pt x="2118" y="1"/>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4"/>
            <p:cNvSpPr/>
            <p:nvPr/>
          </p:nvSpPr>
          <p:spPr>
            <a:xfrm rot="10800000" flipH="1">
              <a:off x="-2617614" y="13271394"/>
              <a:ext cx="115" cy="1655904"/>
            </a:xfrm>
            <a:custGeom>
              <a:avLst/>
              <a:gdLst/>
              <a:ahLst/>
              <a:cxnLst/>
              <a:rect l="l" t="t" r="r" b="b"/>
              <a:pathLst>
                <a:path w="1" h="14339" fill="none" extrusionOk="0">
                  <a:moveTo>
                    <a:pt x="1" y="1"/>
                  </a:moveTo>
                  <a:lnTo>
                    <a:pt x="1" y="14338"/>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4"/>
            <p:cNvSpPr/>
            <p:nvPr/>
          </p:nvSpPr>
          <p:spPr>
            <a:xfrm rot="-5400000">
              <a:off x="-740256" y="5261506"/>
              <a:ext cx="2315739"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4"/>
            <p:cNvSpPr/>
            <p:nvPr/>
          </p:nvSpPr>
          <p:spPr>
            <a:xfrm rot="-5400000">
              <a:off x="62588" y="7086982"/>
              <a:ext cx="707751"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4"/>
            <p:cNvSpPr/>
            <p:nvPr/>
          </p:nvSpPr>
          <p:spPr>
            <a:xfrm rot="-5400000">
              <a:off x="-552634"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4"/>
            <p:cNvSpPr/>
            <p:nvPr/>
          </p:nvSpPr>
          <p:spPr>
            <a:xfrm rot="-5400000">
              <a:off x="157865"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4"/>
            <p:cNvSpPr/>
            <p:nvPr/>
          </p:nvSpPr>
          <p:spPr>
            <a:xfrm rot="-5400000">
              <a:off x="-78968"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4"/>
            <p:cNvSpPr/>
            <p:nvPr/>
          </p:nvSpPr>
          <p:spPr>
            <a:xfrm rot="-5400000">
              <a:off x="-315801" y="34521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4"/>
            <p:cNvSpPr/>
            <p:nvPr/>
          </p:nvSpPr>
          <p:spPr>
            <a:xfrm rot="-5400000">
              <a:off x="-3391983" y="8655203"/>
              <a:ext cx="711592"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4"/>
            <p:cNvSpPr/>
            <p:nvPr/>
          </p:nvSpPr>
          <p:spPr>
            <a:xfrm rot="-5400000">
              <a:off x="357699" y="11552145"/>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4"/>
            <p:cNvSpPr/>
            <p:nvPr/>
          </p:nvSpPr>
          <p:spPr>
            <a:xfrm rot="-5400000">
              <a:off x="357699" y="1273774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4"/>
            <p:cNvSpPr/>
            <p:nvPr/>
          </p:nvSpPr>
          <p:spPr>
            <a:xfrm rot="-5400000">
              <a:off x="357699" y="1250062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4"/>
            <p:cNvSpPr/>
            <p:nvPr/>
          </p:nvSpPr>
          <p:spPr>
            <a:xfrm rot="-5400000">
              <a:off x="357699" y="12263508"/>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4"/>
            <p:cNvSpPr/>
            <p:nvPr/>
          </p:nvSpPr>
          <p:spPr>
            <a:xfrm rot="-5400000">
              <a:off x="357699" y="1202638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4"/>
            <p:cNvSpPr/>
            <p:nvPr/>
          </p:nvSpPr>
          <p:spPr>
            <a:xfrm rot="-5400000">
              <a:off x="357699" y="1178926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4"/>
            <p:cNvSpPr/>
            <p:nvPr/>
          </p:nvSpPr>
          <p:spPr>
            <a:xfrm rot="-5400000">
              <a:off x="357699" y="14299332"/>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4"/>
            <p:cNvSpPr/>
            <p:nvPr/>
          </p:nvSpPr>
          <p:spPr>
            <a:xfrm rot="-5400000">
              <a:off x="-1413456"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4"/>
            <p:cNvSpPr/>
            <p:nvPr/>
          </p:nvSpPr>
          <p:spPr>
            <a:xfrm rot="-5400000">
              <a:off x="-1128633" y="1547057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463"/>
        <p:cNvGrpSpPr/>
        <p:nvPr/>
      </p:nvGrpSpPr>
      <p:grpSpPr>
        <a:xfrm>
          <a:off x="0" y="0"/>
          <a:ext cx="0" cy="0"/>
          <a:chOff x="0" y="0"/>
          <a:chExt cx="0" cy="0"/>
        </a:xfrm>
      </p:grpSpPr>
      <p:sp>
        <p:nvSpPr>
          <p:cNvPr id="2464" name="Google Shape;2464;p35"/>
          <p:cNvSpPr/>
          <p:nvPr/>
        </p:nvSpPr>
        <p:spPr>
          <a:xfrm>
            <a:off x="577225" y="-591925"/>
            <a:ext cx="676500" cy="3240600"/>
          </a:xfrm>
          <a:custGeom>
            <a:avLst/>
            <a:gdLst/>
            <a:ahLst/>
            <a:cxnLst/>
            <a:rect l="l" t="t" r="r" b="b"/>
            <a:pathLst>
              <a:path w="27060" h="129624" extrusionOk="0">
                <a:moveTo>
                  <a:pt x="0" y="0"/>
                </a:moveTo>
                <a:lnTo>
                  <a:pt x="0" y="101874"/>
                </a:lnTo>
                <a:lnTo>
                  <a:pt x="27060" y="129624"/>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cxnSp>
        <p:nvCxnSpPr>
          <p:cNvPr id="2465" name="Google Shape;2465;p35"/>
          <p:cNvCxnSpPr/>
          <p:nvPr/>
        </p:nvCxnSpPr>
        <p:spPr>
          <a:xfrm rot="10800000">
            <a:off x="8860050" y="3165000"/>
            <a:ext cx="0" cy="23004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2466" name="Google Shape;2466;p35"/>
          <p:cNvGrpSpPr/>
          <p:nvPr/>
        </p:nvGrpSpPr>
        <p:grpSpPr>
          <a:xfrm flipH="1">
            <a:off x="-2783025" y="2555026"/>
            <a:ext cx="4222888" cy="4088811"/>
            <a:chOff x="8129425" y="2555026"/>
            <a:chExt cx="4222888" cy="4088811"/>
          </a:xfrm>
        </p:grpSpPr>
        <p:sp>
          <p:nvSpPr>
            <p:cNvPr id="2467" name="Google Shape;2467;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35"/>
          <p:cNvGrpSpPr/>
          <p:nvPr/>
        </p:nvGrpSpPr>
        <p:grpSpPr>
          <a:xfrm flipH="1">
            <a:off x="-2986745" y="907371"/>
            <a:ext cx="3769563" cy="11358057"/>
            <a:chOff x="-2722250" y="-1079764"/>
            <a:chExt cx="3769563" cy="11358057"/>
          </a:xfrm>
        </p:grpSpPr>
        <p:sp>
          <p:nvSpPr>
            <p:cNvPr id="2476" name="Google Shape;2476;p3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rot="-5400000">
              <a:off x="-6425973" y="2892399"/>
              <a:ext cx="11223689" cy="3548098"/>
            </a:xfrm>
            <a:custGeom>
              <a:avLst/>
              <a:gdLst/>
              <a:ahLst/>
              <a:cxnLst/>
              <a:rect l="l" t="t" r="r" b="b"/>
              <a:pathLst>
                <a:path w="68226" h="21568" fill="none" extrusionOk="0">
                  <a:moveTo>
                    <a:pt x="53094" y="1"/>
                  </a:moveTo>
                  <a:lnTo>
                    <a:pt x="49672" y="1"/>
                  </a:lnTo>
                  <a:lnTo>
                    <a:pt x="47554" y="2119"/>
                  </a:lnTo>
                  <a:lnTo>
                    <a:pt x="41811" y="2119"/>
                  </a:lnTo>
                  <a:lnTo>
                    <a:pt x="39713" y="1"/>
                  </a:lnTo>
                  <a:lnTo>
                    <a:pt x="0" y="1"/>
                  </a:lnTo>
                  <a:lnTo>
                    <a:pt x="0" y="13625"/>
                  </a:lnTo>
                  <a:lnTo>
                    <a:pt x="7556" y="21283"/>
                  </a:lnTo>
                  <a:lnTo>
                    <a:pt x="46230" y="21283"/>
                  </a:lnTo>
                  <a:lnTo>
                    <a:pt x="49448" y="18045"/>
                  </a:lnTo>
                  <a:lnTo>
                    <a:pt x="55538" y="18045"/>
                  </a:lnTo>
                  <a:lnTo>
                    <a:pt x="59061" y="21568"/>
                  </a:lnTo>
                  <a:lnTo>
                    <a:pt x="65598" y="21568"/>
                  </a:lnTo>
                  <a:lnTo>
                    <a:pt x="68022" y="19124"/>
                  </a:lnTo>
                  <a:lnTo>
                    <a:pt x="68022" y="16904"/>
                  </a:lnTo>
                  <a:lnTo>
                    <a:pt x="66698" y="15560"/>
                  </a:lnTo>
                  <a:lnTo>
                    <a:pt x="66698" y="12729"/>
                  </a:lnTo>
                  <a:lnTo>
                    <a:pt x="68225" y="11181"/>
                  </a:lnTo>
                  <a:lnTo>
                    <a:pt x="68225" y="9267"/>
                  </a:lnTo>
                </a:path>
              </a:pathLst>
            </a:custGeom>
            <a:noFill/>
            <a:ln w="28575" cap="rnd"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rot="-5400000">
              <a:off x="779166" y="3484700"/>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rot="-5400000">
              <a:off x="-363339" y="5689141"/>
              <a:ext cx="2553156" cy="268147"/>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rot="-5400000">
              <a:off x="-3866449" y="8223650"/>
              <a:ext cx="2556549" cy="268151"/>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rot="-5400000">
              <a:off x="-2722238" y="1390659"/>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rot="-5400000">
              <a:off x="-1331823" y="-1079764"/>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rot="-5400000">
              <a:off x="-413699" y="-829583"/>
              <a:ext cx="268147" cy="268147"/>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35"/>
          <p:cNvGrpSpPr/>
          <p:nvPr/>
        </p:nvGrpSpPr>
        <p:grpSpPr>
          <a:xfrm rot="10800000" flipH="1">
            <a:off x="8591775" y="-1202836"/>
            <a:ext cx="4222888" cy="4088811"/>
            <a:chOff x="8129425" y="2555026"/>
            <a:chExt cx="4222888" cy="4088811"/>
          </a:xfrm>
        </p:grpSpPr>
        <p:sp>
          <p:nvSpPr>
            <p:cNvPr id="2491" name="Google Shape;2491;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8263502" y="2555026"/>
              <a:ext cx="4088811" cy="4088811"/>
            </a:xfrm>
            <a:custGeom>
              <a:avLst/>
              <a:gdLst/>
              <a:ahLst/>
              <a:cxnLst/>
              <a:rect l="l" t="t" r="r" b="b"/>
              <a:pathLst>
                <a:path w="21100" h="21100" fill="none" extrusionOk="0">
                  <a:moveTo>
                    <a:pt x="21100" y="21099"/>
                  </a:moveTo>
                  <a:lnTo>
                    <a:pt x="1" y="21099"/>
                  </a:lnTo>
                  <a:lnTo>
                    <a:pt x="1" y="3911"/>
                  </a:lnTo>
                  <a:lnTo>
                    <a:pt x="3809" y="0"/>
                  </a:lnTo>
                  <a:lnTo>
                    <a:pt x="21100" y="0"/>
                  </a:lnTo>
                  <a:close/>
                </a:path>
              </a:pathLst>
            </a:custGeom>
            <a:noFill/>
            <a:ln w="28575" cap="flat" cmpd="sng">
              <a:solidFill>
                <a:schemeClr val="accent1"/>
              </a:solidFill>
              <a:prstDash val="solid"/>
              <a:miter lim="20365"/>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rot="-5400000">
              <a:off x="8064107" y="3895031"/>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rot="-5400000">
              <a:off x="8064107" y="485406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rot="-5400000">
              <a:off x="8064107" y="5813119"/>
              <a:ext cx="398786" cy="268151"/>
            </a:xfrm>
            <a:custGeom>
              <a:avLst/>
              <a:gdLst/>
              <a:ahLst/>
              <a:cxnLst/>
              <a:rect l="l" t="t" r="r" b="b"/>
              <a:pathLst>
                <a:path w="15520" h="1630" extrusionOk="0">
                  <a:moveTo>
                    <a:pt x="0" y="0"/>
                  </a:moveTo>
                  <a:lnTo>
                    <a:pt x="0" y="1629"/>
                  </a:lnTo>
                  <a:lnTo>
                    <a:pt x="15519" y="1629"/>
                  </a:lnTo>
                  <a:lnTo>
                    <a:pt x="15519"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9" name="Google Shape;2499;p35"/>
          <p:cNvSpPr/>
          <p:nvPr/>
        </p:nvSpPr>
        <p:spPr>
          <a:xfrm>
            <a:off x="1238289" y="2620086"/>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0" name="Google Shape;2500;p35"/>
          <p:cNvGrpSpPr/>
          <p:nvPr/>
        </p:nvGrpSpPr>
        <p:grpSpPr>
          <a:xfrm>
            <a:off x="824987" y="359239"/>
            <a:ext cx="117523" cy="719798"/>
            <a:chOff x="824987" y="359239"/>
            <a:chExt cx="117523" cy="719798"/>
          </a:xfrm>
        </p:grpSpPr>
        <p:sp>
          <p:nvSpPr>
            <p:cNvPr id="2501" name="Google Shape;2501;p35"/>
            <p:cNvSpPr/>
            <p:nvPr/>
          </p:nvSpPr>
          <p:spPr>
            <a:xfrm rot="-5400000">
              <a:off x="824987" y="35923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rot="-5400000">
              <a:off x="824987" y="96151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rot="-5400000">
              <a:off x="824987" y="76075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rot="-5400000">
              <a:off x="824987" y="55999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rot="-5400000">
              <a:off x="824987" y="359239"/>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rot="-5400000">
              <a:off x="824987" y="961514"/>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rot="-5400000">
              <a:off x="824987" y="760756"/>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rot="-5400000">
              <a:off x="824987" y="559997"/>
              <a:ext cx="117523" cy="117523"/>
            </a:xfrm>
            <a:custGeom>
              <a:avLst/>
              <a:gdLst/>
              <a:ahLst/>
              <a:cxnLst/>
              <a:rect l="l" t="t" r="r" b="b"/>
              <a:pathLst>
                <a:path w="1630" h="1630" extrusionOk="0">
                  <a:moveTo>
                    <a:pt x="1" y="0"/>
                  </a:moveTo>
                  <a:lnTo>
                    <a:pt x="1" y="1629"/>
                  </a:lnTo>
                  <a:lnTo>
                    <a:pt x="1630" y="1629"/>
                  </a:lnTo>
                  <a:lnTo>
                    <a:pt x="1630" y="0"/>
                  </a:lnTo>
                  <a:close/>
                </a:path>
              </a:pathLst>
            </a:custGeom>
            <a:solidFill>
              <a:schemeClr val="accent1"/>
            </a:solidFill>
            <a:ln>
              <a:noFill/>
            </a:ln>
            <a:effectLst>
              <a:outerShdw blurRad="457200" dist="19050" algn="bl" rotWithShape="0">
                <a:schemeClr val="accen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9" name="Google Shape;2509;p35"/>
          <p:cNvSpPr/>
          <p:nvPr/>
        </p:nvSpPr>
        <p:spPr>
          <a:xfrm>
            <a:off x="577225" y="-591925"/>
            <a:ext cx="676500" cy="3240600"/>
          </a:xfrm>
          <a:custGeom>
            <a:avLst/>
            <a:gdLst/>
            <a:ahLst/>
            <a:cxnLst/>
            <a:rect l="l" t="t" r="r" b="b"/>
            <a:pathLst>
              <a:path w="27060" h="129624" extrusionOk="0">
                <a:moveTo>
                  <a:pt x="0" y="0"/>
                </a:moveTo>
                <a:lnTo>
                  <a:pt x="0" y="101874"/>
                </a:lnTo>
                <a:lnTo>
                  <a:pt x="27060" y="129624"/>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0" name="Google Shape;2510;p35"/>
          <p:cNvSpPr/>
          <p:nvPr/>
        </p:nvSpPr>
        <p:spPr>
          <a:xfrm>
            <a:off x="1238289" y="2620086"/>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11" name="Google Shape;2511;p35"/>
          <p:cNvCxnSpPr/>
          <p:nvPr/>
        </p:nvCxnSpPr>
        <p:spPr>
          <a:xfrm rot="10800000">
            <a:off x="8860050" y="3165000"/>
            <a:ext cx="0" cy="23004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2512" name="Google Shape;2512;p35"/>
          <p:cNvGrpSpPr/>
          <p:nvPr/>
        </p:nvGrpSpPr>
        <p:grpSpPr>
          <a:xfrm>
            <a:off x="8202950" y="1983213"/>
            <a:ext cx="237939" cy="3223487"/>
            <a:chOff x="8202950" y="1983213"/>
            <a:chExt cx="237939" cy="3223487"/>
          </a:xfrm>
        </p:grpSpPr>
        <p:sp>
          <p:nvSpPr>
            <p:cNvPr id="2513" name="Google Shape;2513;p35"/>
            <p:cNvSpPr/>
            <p:nvPr/>
          </p:nvSpPr>
          <p:spPr>
            <a:xfrm>
              <a:off x="8202950" y="2093625"/>
              <a:ext cx="182750" cy="3113075"/>
            </a:xfrm>
            <a:custGeom>
              <a:avLst/>
              <a:gdLst/>
              <a:ahLst/>
              <a:cxnLst/>
              <a:rect l="l" t="t" r="r" b="b"/>
              <a:pathLst>
                <a:path w="7310" h="124523" extrusionOk="0">
                  <a:moveTo>
                    <a:pt x="6787" y="124523"/>
                  </a:moveTo>
                  <a:lnTo>
                    <a:pt x="7236" y="67122"/>
                  </a:lnTo>
                  <a:lnTo>
                    <a:pt x="0" y="57280"/>
                  </a:lnTo>
                  <a:lnTo>
                    <a:pt x="0" y="33256"/>
                  </a:lnTo>
                  <a:lnTo>
                    <a:pt x="7310" y="23088"/>
                  </a:lnTo>
                  <a:lnTo>
                    <a:pt x="7253"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4" name="Google Shape;2514;p35"/>
            <p:cNvSpPr/>
            <p:nvPr/>
          </p:nvSpPr>
          <p:spPr>
            <a:xfrm>
              <a:off x="8330489" y="1983213"/>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8202950" y="2093625"/>
              <a:ext cx="182750" cy="3113075"/>
            </a:xfrm>
            <a:custGeom>
              <a:avLst/>
              <a:gdLst/>
              <a:ahLst/>
              <a:cxnLst/>
              <a:rect l="l" t="t" r="r" b="b"/>
              <a:pathLst>
                <a:path w="7310" h="124523" extrusionOk="0">
                  <a:moveTo>
                    <a:pt x="6787" y="124523"/>
                  </a:moveTo>
                  <a:lnTo>
                    <a:pt x="7236" y="67122"/>
                  </a:lnTo>
                  <a:lnTo>
                    <a:pt x="0" y="57280"/>
                  </a:lnTo>
                  <a:lnTo>
                    <a:pt x="0" y="33256"/>
                  </a:lnTo>
                  <a:lnTo>
                    <a:pt x="7310" y="23088"/>
                  </a:lnTo>
                  <a:lnTo>
                    <a:pt x="7253" y="0"/>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6" name="Google Shape;2516;p35"/>
            <p:cNvSpPr/>
            <p:nvPr/>
          </p:nvSpPr>
          <p:spPr>
            <a:xfrm>
              <a:off x="8330489" y="1983213"/>
              <a:ext cx="110400" cy="1104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35"/>
          <p:cNvGrpSpPr/>
          <p:nvPr/>
        </p:nvGrpSpPr>
        <p:grpSpPr>
          <a:xfrm>
            <a:off x="7704114" y="-97112"/>
            <a:ext cx="261061" cy="3913266"/>
            <a:chOff x="7704114" y="-97112"/>
            <a:chExt cx="261061" cy="3913266"/>
          </a:xfrm>
        </p:grpSpPr>
        <p:sp>
          <p:nvSpPr>
            <p:cNvPr id="2518" name="Google Shape;2518;p35"/>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19" name="Google Shape;2519;p35"/>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5"/>
            <p:cNvSpPr/>
            <p:nvPr/>
          </p:nvSpPr>
          <p:spPr>
            <a:xfrm>
              <a:off x="7779425" y="-97112"/>
              <a:ext cx="185750" cy="3804950"/>
            </a:xfrm>
            <a:custGeom>
              <a:avLst/>
              <a:gdLst/>
              <a:ahLst/>
              <a:cxnLst/>
              <a:rect l="l" t="t" r="r" b="b"/>
              <a:pathLst>
                <a:path w="7430" h="152198" extrusionOk="0">
                  <a:moveTo>
                    <a:pt x="7366" y="0"/>
                  </a:moveTo>
                  <a:lnTo>
                    <a:pt x="7430" y="96755"/>
                  </a:lnTo>
                  <a:lnTo>
                    <a:pt x="0" y="107019"/>
                  </a:lnTo>
                  <a:lnTo>
                    <a:pt x="8" y="152198"/>
                  </a:lnTo>
                </a:path>
              </a:pathLst>
            </a:cu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sp>
        <p:sp>
          <p:nvSpPr>
            <p:cNvPr id="2521" name="Google Shape;2521;p35"/>
            <p:cNvSpPr/>
            <p:nvPr/>
          </p:nvSpPr>
          <p:spPr>
            <a:xfrm>
              <a:off x="7704114" y="3665554"/>
              <a:ext cx="150600" cy="1506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image" Target="../media/image4.png"/><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image" Target="../media/image3.png"/><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19" Type="http://schemas.openxmlformats.org/officeDocument/2006/relationships/theme" Target="../theme/theme2.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25"/>
            <a:ext cx="7717500" cy="478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1pPr>
            <a:lvl2pPr lvl="1"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2pPr>
            <a:lvl3pPr lvl="2"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3pPr>
            <a:lvl4pPr lvl="3"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4pPr>
            <a:lvl5pPr lvl="4"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5pPr>
            <a:lvl6pPr lvl="5"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6pPr>
            <a:lvl7pPr lvl="6"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7pPr>
            <a:lvl8pPr lvl="7"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8pPr>
            <a:lvl9pPr lvl="8" algn="ctr">
              <a:spcBef>
                <a:spcPts val="0"/>
              </a:spcBef>
              <a:spcAft>
                <a:spcPts val="0"/>
              </a:spcAft>
              <a:buClr>
                <a:schemeClr val="lt1"/>
              </a:buClr>
              <a:buSzPts val="3300"/>
              <a:buFont typeface="Play"/>
              <a:buNone/>
              <a:defRPr sz="3300" b="1">
                <a:solidFill>
                  <a:schemeClr val="lt1"/>
                </a:solidFill>
                <a:latin typeface="Play"/>
                <a:ea typeface="Play"/>
                <a:cs typeface="Play"/>
                <a:sym typeface="Play"/>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1"/>
              </a:buClr>
              <a:buSzPts val="1400"/>
              <a:buFont typeface="Source Sans Pro"/>
              <a:buChar char="■"/>
              <a:defRPr>
                <a:solidFill>
                  <a:schemeClr val="lt1"/>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59" r:id="rId4"/>
    <p:sldLayoutId id="2147483660" r:id="rId5"/>
    <p:sldLayoutId id="2147483666" r:id="rId6"/>
    <p:sldLayoutId id="2147483669" r:id="rId7"/>
    <p:sldLayoutId id="2147483670" r:id="rId8"/>
    <p:sldLayoutId id="2147483681" r:id="rId9"/>
    <p:sldLayoutId id="2147483682"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1802" y="0"/>
            <a:ext cx="9172472" cy="5142161"/>
            <a:chOff x="-15736" y="0"/>
            <a:chExt cx="12229962" cy="6856214"/>
          </a:xfrm>
        </p:grpSpPr>
        <p:pic>
          <p:nvPicPr>
            <p:cNvPr id="8" name="Picture 7" descr="HD-PanelContent.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1">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1">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971552" y="736600"/>
            <a:ext cx="7200897" cy="9779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71551" y="1917699"/>
            <a:ext cx="7200897" cy="2489202"/>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508126" y="4476750"/>
            <a:ext cx="1200150" cy="209550"/>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B61BEF0D-F0BB-DE4B-95CE-6DB70DBA9567}" type="datetimeFigureOut">
              <a:rPr lang="en-US" dirty="0"/>
              <a:pPr/>
              <a:t>5/25/2024</a:t>
            </a:fld>
            <a:endParaRPr lang="en-US" dirty="0"/>
          </a:p>
        </p:txBody>
      </p:sp>
      <p:sp>
        <p:nvSpPr>
          <p:cNvPr id="5" name="Footer Placeholder 4"/>
          <p:cNvSpPr>
            <a:spLocks noGrp="1"/>
          </p:cNvSpPr>
          <p:nvPr>
            <p:ph type="ftr" sz="quarter" idx="3"/>
          </p:nvPr>
        </p:nvSpPr>
        <p:spPr>
          <a:xfrm>
            <a:off x="971551" y="4476750"/>
            <a:ext cx="5479425" cy="209550"/>
          </a:xfrm>
          <a:prstGeom prst="rect">
            <a:avLst/>
          </a:prstGeom>
        </p:spPr>
        <p:txBody>
          <a:bodyPr vert="horz" lIns="91440" tIns="45720" rIns="91440" bIns="45720" rtlCol="0" anchor="ctr"/>
          <a:lstStyle>
            <a:lvl1pPr algn="l">
              <a:defRPr sz="75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7765426" y="4476750"/>
            <a:ext cx="407023" cy="209550"/>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9640513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 id="2147483705" r:id="rId18"/>
  </p:sldLayoutIdLst>
  <p:hf sldNum="0" hdr="0" ftr="0" dt="0"/>
  <p:txStyles>
    <p:titleStyle>
      <a:lvl1pPr algn="ctr" defTabSz="342900" rtl="0" eaLnBrk="1" latinLnBrk="0" hangingPunct="1">
        <a:spcBef>
          <a:spcPct val="0"/>
        </a:spcBef>
        <a:buNone/>
        <a:defRPr sz="33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557213" indent="-214313" algn="l" defTabSz="342900" rtl="0" eaLnBrk="1" latinLnBrk="0" hangingPunct="1">
        <a:spcBef>
          <a:spcPct val="20000"/>
        </a:spcBef>
        <a:spcAft>
          <a:spcPts val="450"/>
        </a:spcAft>
        <a:buClr>
          <a:schemeClr val="accent1"/>
        </a:buClr>
        <a:buSzPct val="115000"/>
        <a:buFont typeface="Arial"/>
        <a:buChar char="•"/>
        <a:defRPr sz="1500" kern="1200" cap="none">
          <a:solidFill>
            <a:schemeClr val="tx1">
              <a:lumMod val="85000"/>
              <a:lumOff val="15000"/>
            </a:schemeClr>
          </a:solidFill>
          <a:effectLst/>
          <a:latin typeface="+mn-lt"/>
          <a:ea typeface="+mn-ea"/>
          <a:cs typeface="+mn-cs"/>
        </a:defRPr>
      </a:lvl2pPr>
      <a:lvl3pPr marL="900113" indent="-214313" algn="l" defTabSz="342900" rtl="0" eaLnBrk="1" latinLnBrk="0" hangingPunct="1">
        <a:spcBef>
          <a:spcPct val="20000"/>
        </a:spcBef>
        <a:spcAft>
          <a:spcPts val="450"/>
        </a:spcAft>
        <a:buClr>
          <a:schemeClr val="accent1"/>
        </a:buClr>
        <a:buSzPct val="115000"/>
        <a:buFont typeface="Arial"/>
        <a:buChar char="•"/>
        <a:defRPr sz="1350" kern="1200" cap="none">
          <a:solidFill>
            <a:schemeClr val="tx1">
              <a:lumMod val="85000"/>
              <a:lumOff val="15000"/>
            </a:schemeClr>
          </a:solidFill>
          <a:effectLst/>
          <a:latin typeface="+mn-lt"/>
          <a:ea typeface="+mn-ea"/>
          <a:cs typeface="+mn-cs"/>
        </a:defRPr>
      </a:lvl3pPr>
      <a:lvl4pPr marL="1157288" indent="-128588" algn="l" defTabSz="342900" rtl="0" eaLnBrk="1" latinLnBrk="0" hangingPunct="1">
        <a:spcBef>
          <a:spcPct val="20000"/>
        </a:spcBef>
        <a:spcAft>
          <a:spcPts val="45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1500188" indent="-128588"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5pPr>
      <a:lvl6pPr marL="18859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6pPr>
      <a:lvl7pPr marL="22288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7pPr>
      <a:lvl8pPr marL="25717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8pPr>
      <a:lvl9pPr marL="29146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microsoft.com/office/2007/relationships/media" Target="../media/media2.mp4"/><Relationship Id="rId7" Type="http://schemas.openxmlformats.org/officeDocument/2006/relationships/image" Target="../media/image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6.xml"/><Relationship Id="rId5" Type="http://schemas.openxmlformats.org/officeDocument/2006/relationships/slideLayout" Target="../slideLayouts/slideLayout7.xml"/><Relationship Id="rId4" Type="http://schemas.openxmlformats.org/officeDocument/2006/relationships/video" Target="../media/media2.mp4"/></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37"/>
        <p:cNvGrpSpPr/>
        <p:nvPr/>
      </p:nvGrpSpPr>
      <p:grpSpPr>
        <a:xfrm>
          <a:off x="0" y="0"/>
          <a:ext cx="0" cy="0"/>
          <a:chOff x="0" y="0"/>
          <a:chExt cx="0" cy="0"/>
        </a:xfrm>
      </p:grpSpPr>
      <p:sp>
        <p:nvSpPr>
          <p:cNvPr id="2638" name="Google Shape;2638;p40"/>
          <p:cNvSpPr txBox="1">
            <a:spLocks noGrp="1"/>
          </p:cNvSpPr>
          <p:nvPr>
            <p:ph type="ctrTitle"/>
          </p:nvPr>
        </p:nvSpPr>
        <p:spPr>
          <a:xfrm>
            <a:off x="1282800" y="1285125"/>
            <a:ext cx="6578400" cy="2223300"/>
          </a:xfrm>
          <a:prstGeom prst="rect">
            <a:avLst/>
          </a:prstGeom>
        </p:spPr>
        <p:txBody>
          <a:bodyPr spcFirstLastPara="1" wrap="square" lIns="91425" tIns="91425" rIns="91425" bIns="91425" anchor="t" anchorCtr="0">
            <a:noAutofit/>
          </a:bodyPr>
          <a:lstStyle/>
          <a:p>
            <a:r>
              <a:rPr lang="en-US" sz="3200" b="1" i="1" u="sng" dirty="0">
                <a:effectLst/>
                <a:latin typeface="Open Sans" panose="020B0604020202020204" pitchFamily="34" charset="0"/>
              </a:rPr>
              <a:t>Heap Sort</a:t>
            </a:r>
            <a:br>
              <a:rPr lang="en-US" b="1" i="0" dirty="0">
                <a:effectLst/>
                <a:latin typeface="Open Sans" panose="020B0604020202020204" pitchFamily="34" charset="0"/>
              </a:rPr>
            </a:br>
            <a:endParaRPr dirty="0"/>
          </a:p>
        </p:txBody>
      </p:sp>
      <p:sp>
        <p:nvSpPr>
          <p:cNvPr id="2639" name="Google Shape;2639;p40"/>
          <p:cNvSpPr txBox="1">
            <a:spLocks noGrp="1"/>
          </p:cNvSpPr>
          <p:nvPr>
            <p:ph type="subTitle" idx="1"/>
          </p:nvPr>
        </p:nvSpPr>
        <p:spPr>
          <a:xfrm>
            <a:off x="2159561" y="2660021"/>
            <a:ext cx="4720800" cy="37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BY: Mariam Zaki </a:t>
            </a:r>
          </a:p>
          <a:p>
            <a:pPr marL="0" lvl="0" indent="0" algn="ctr" rtl="0">
              <a:spcBef>
                <a:spcPts val="0"/>
              </a:spcBef>
              <a:spcAft>
                <a:spcPts val="0"/>
              </a:spcAft>
              <a:buNone/>
            </a:pPr>
            <a:r>
              <a:rPr lang="en-US" dirty="0"/>
              <a:t>ID: 220375</a:t>
            </a:r>
          </a:p>
          <a:p>
            <a:pPr marL="0" lvl="0" indent="0" algn="ctr" rtl="0">
              <a:spcBef>
                <a:spcPts val="0"/>
              </a:spcBef>
              <a:spcAft>
                <a:spcPts val="0"/>
              </a:spcAft>
              <a:buNone/>
            </a:pPr>
            <a:r>
              <a:rPr lang="en-US" dirty="0"/>
              <a:t>Faculty: Computer Science </a:t>
            </a:r>
          </a:p>
          <a:p>
            <a:pPr marL="0" lvl="0" indent="0" algn="l" rtl="0">
              <a:spcBef>
                <a:spcPts val="0"/>
              </a:spcBef>
              <a:spcAft>
                <a:spcPts val="0"/>
              </a:spcAft>
              <a:buNone/>
            </a:pPr>
            <a:r>
              <a:rPr lang="en-US" dirty="0"/>
              <a:t>                                       Major : SE </a:t>
            </a:r>
            <a:endParaRPr dirty="0"/>
          </a:p>
        </p:txBody>
      </p:sp>
      <p:grpSp>
        <p:nvGrpSpPr>
          <p:cNvPr id="2641" name="Google Shape;2641;p40"/>
          <p:cNvGrpSpPr/>
          <p:nvPr/>
        </p:nvGrpSpPr>
        <p:grpSpPr>
          <a:xfrm>
            <a:off x="2365250" y="2161280"/>
            <a:ext cx="4447650" cy="135300"/>
            <a:chOff x="2365175" y="3596070"/>
            <a:chExt cx="4447650" cy="135300"/>
          </a:xfrm>
        </p:grpSpPr>
        <p:sp>
          <p:nvSpPr>
            <p:cNvPr id="2642" name="Google Shape;2642;p40"/>
            <p:cNvSpPr/>
            <p:nvPr/>
          </p:nvSpPr>
          <p:spPr>
            <a:xfrm>
              <a:off x="2365175" y="35960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0"/>
            <p:cNvSpPr/>
            <p:nvPr/>
          </p:nvSpPr>
          <p:spPr>
            <a:xfrm>
              <a:off x="6677525" y="3596070"/>
              <a:ext cx="135300" cy="135300"/>
            </a:xfrm>
            <a:prstGeom prst="ellipse">
              <a:avLst/>
            </a:prstGeom>
            <a:solidFill>
              <a:schemeClr val="accent1"/>
            </a:solidFill>
            <a:ln w="19050" cap="flat" cmpd="sng">
              <a:solidFill>
                <a:schemeClr val="accent1"/>
              </a:solidFill>
              <a:prstDash val="solid"/>
              <a:round/>
              <a:headEnd type="none" w="sm" len="sm"/>
              <a:tailEnd type="none" w="sm" len="sm"/>
            </a:ln>
            <a:effectLst>
              <a:outerShdw blurRad="2857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44" name="Google Shape;2644;p40"/>
            <p:cNvCxnSpPr>
              <a:stCxn id="2642" idx="6"/>
              <a:endCxn id="2643" idx="2"/>
            </p:cNvCxnSpPr>
            <p:nvPr/>
          </p:nvCxnSpPr>
          <p:spPr>
            <a:xfrm>
              <a:off x="2500475" y="3663720"/>
              <a:ext cx="4177200" cy="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27"/>
        <p:cNvGrpSpPr/>
        <p:nvPr/>
      </p:nvGrpSpPr>
      <p:grpSpPr>
        <a:xfrm>
          <a:off x="0" y="0"/>
          <a:ext cx="0" cy="0"/>
          <a:chOff x="0" y="0"/>
          <a:chExt cx="0" cy="0"/>
        </a:xfrm>
      </p:grpSpPr>
      <p:grpSp>
        <p:nvGrpSpPr>
          <p:cNvPr id="3428" name="Google Shape;3428;p73"/>
          <p:cNvGrpSpPr/>
          <p:nvPr/>
        </p:nvGrpSpPr>
        <p:grpSpPr>
          <a:xfrm>
            <a:off x="2043261" y="723900"/>
            <a:ext cx="4145280" cy="4048312"/>
            <a:chOff x="1524300" y="1200900"/>
            <a:chExt cx="2332200" cy="2741700"/>
          </a:xfrm>
        </p:grpSpPr>
        <p:sp>
          <p:nvSpPr>
            <p:cNvPr id="3429" name="Google Shape;3429;p73"/>
            <p:cNvSpPr/>
            <p:nvPr/>
          </p:nvSpPr>
          <p:spPr>
            <a:xfrm flipH="1">
              <a:off x="1524300" y="1200900"/>
              <a:ext cx="2332200" cy="2741700"/>
            </a:xfrm>
            <a:prstGeom prst="rect">
              <a:avLst/>
            </a:prstGeom>
            <a:noFill/>
            <a:ln w="28575" cap="flat"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0" name="Google Shape;3430;p73"/>
            <p:cNvGrpSpPr/>
            <p:nvPr/>
          </p:nvGrpSpPr>
          <p:grpSpPr>
            <a:xfrm>
              <a:off x="2604623" y="3639723"/>
              <a:ext cx="171554" cy="171554"/>
              <a:chOff x="851175" y="1582401"/>
              <a:chExt cx="964872" cy="964872"/>
            </a:xfrm>
          </p:grpSpPr>
          <p:sp>
            <p:nvSpPr>
              <p:cNvPr id="3431" name="Google Shape;3431;p7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 name="TextBox 13">
            <a:extLst>
              <a:ext uri="{FF2B5EF4-FFF2-40B4-BE49-F238E27FC236}">
                <a16:creationId xmlns:a16="http://schemas.microsoft.com/office/drawing/2014/main" id="{FD14E2C5-54FD-4BFD-BD79-54B07DCB2A5C}"/>
              </a:ext>
            </a:extLst>
          </p:cNvPr>
          <p:cNvSpPr txBox="1"/>
          <p:nvPr/>
        </p:nvSpPr>
        <p:spPr>
          <a:xfrm>
            <a:off x="3361582" y="9125"/>
            <a:ext cx="906780" cy="369332"/>
          </a:xfrm>
          <a:prstGeom prst="rect">
            <a:avLst/>
          </a:prstGeom>
          <a:noFill/>
        </p:spPr>
        <p:txBody>
          <a:bodyPr wrap="square">
            <a:spAutoFit/>
          </a:bodyPr>
          <a:lstStyle/>
          <a:p>
            <a:pPr algn="l"/>
            <a:r>
              <a:rPr lang="en-US" sz="1800" b="1" u="sng" dirty="0">
                <a:solidFill>
                  <a:schemeClr val="bg1"/>
                </a:solidFill>
                <a:latin typeface="Noto Sans" panose="020B0502040504020204" pitchFamily="34" charset="0"/>
              </a:rPr>
              <a:t>Code</a:t>
            </a:r>
            <a:endParaRPr lang="en-US" sz="1800" b="1" u="sng" dirty="0">
              <a:solidFill>
                <a:schemeClr val="bg1"/>
              </a:solidFill>
              <a:effectLst/>
              <a:latin typeface="Noto Sans" panose="020B0502040504020204" pitchFamily="34" charset="0"/>
            </a:endParaRPr>
          </a:p>
        </p:txBody>
      </p:sp>
      <p:pic>
        <p:nvPicPr>
          <p:cNvPr id="4" name="Picture 3">
            <a:extLst>
              <a:ext uri="{FF2B5EF4-FFF2-40B4-BE49-F238E27FC236}">
                <a16:creationId xmlns:a16="http://schemas.microsoft.com/office/drawing/2014/main" id="{92A3EE2E-205D-40DF-B9A6-B1DF56BF6BBA}"/>
              </a:ext>
            </a:extLst>
          </p:cNvPr>
          <p:cNvPicPr>
            <a:picLocks noChangeAspect="1"/>
          </p:cNvPicPr>
          <p:nvPr/>
        </p:nvPicPr>
        <p:blipFill>
          <a:blip r:embed="rId3"/>
          <a:stretch>
            <a:fillRect/>
          </a:stretch>
        </p:blipFill>
        <p:spPr>
          <a:xfrm>
            <a:off x="2431666" y="876009"/>
            <a:ext cx="3475272" cy="3448984"/>
          </a:xfrm>
          <a:prstGeom prst="rect">
            <a:avLst/>
          </a:prstGeom>
        </p:spPr>
      </p:pic>
    </p:spTree>
    <p:extLst>
      <p:ext uri="{BB962C8B-B14F-4D97-AF65-F5344CB8AC3E}">
        <p14:creationId xmlns:p14="http://schemas.microsoft.com/office/powerpoint/2010/main" val="117717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27"/>
        <p:cNvGrpSpPr/>
        <p:nvPr/>
      </p:nvGrpSpPr>
      <p:grpSpPr>
        <a:xfrm>
          <a:off x="0" y="0"/>
          <a:ext cx="0" cy="0"/>
          <a:chOff x="0" y="0"/>
          <a:chExt cx="0" cy="0"/>
        </a:xfrm>
      </p:grpSpPr>
      <p:grpSp>
        <p:nvGrpSpPr>
          <p:cNvPr id="3428" name="Google Shape;3428;p73"/>
          <p:cNvGrpSpPr/>
          <p:nvPr/>
        </p:nvGrpSpPr>
        <p:grpSpPr>
          <a:xfrm>
            <a:off x="2043261" y="441960"/>
            <a:ext cx="4145280" cy="4330252"/>
            <a:chOff x="1524300" y="1200900"/>
            <a:chExt cx="2332200" cy="2741700"/>
          </a:xfrm>
        </p:grpSpPr>
        <p:sp>
          <p:nvSpPr>
            <p:cNvPr id="3429" name="Google Shape;3429;p73"/>
            <p:cNvSpPr/>
            <p:nvPr/>
          </p:nvSpPr>
          <p:spPr>
            <a:xfrm flipH="1">
              <a:off x="1524300" y="1200900"/>
              <a:ext cx="2332200" cy="2741700"/>
            </a:xfrm>
            <a:prstGeom prst="rect">
              <a:avLst/>
            </a:prstGeom>
            <a:noFill/>
            <a:ln w="28575" cap="flat"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0" name="Google Shape;3430;p73"/>
            <p:cNvGrpSpPr/>
            <p:nvPr/>
          </p:nvGrpSpPr>
          <p:grpSpPr>
            <a:xfrm>
              <a:off x="2604623" y="3639723"/>
              <a:ext cx="171554" cy="171554"/>
              <a:chOff x="851175" y="1582401"/>
              <a:chExt cx="964872" cy="964872"/>
            </a:xfrm>
          </p:grpSpPr>
          <p:sp>
            <p:nvSpPr>
              <p:cNvPr id="3431" name="Google Shape;3431;p7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 name="TextBox 13">
            <a:extLst>
              <a:ext uri="{FF2B5EF4-FFF2-40B4-BE49-F238E27FC236}">
                <a16:creationId xmlns:a16="http://schemas.microsoft.com/office/drawing/2014/main" id="{FD14E2C5-54FD-4BFD-BD79-54B07DCB2A5C}"/>
              </a:ext>
            </a:extLst>
          </p:cNvPr>
          <p:cNvSpPr txBox="1"/>
          <p:nvPr/>
        </p:nvSpPr>
        <p:spPr>
          <a:xfrm>
            <a:off x="3361582" y="9125"/>
            <a:ext cx="906780" cy="369332"/>
          </a:xfrm>
          <a:prstGeom prst="rect">
            <a:avLst/>
          </a:prstGeom>
          <a:noFill/>
        </p:spPr>
        <p:txBody>
          <a:bodyPr wrap="square">
            <a:spAutoFit/>
          </a:bodyPr>
          <a:lstStyle/>
          <a:p>
            <a:pPr algn="l"/>
            <a:r>
              <a:rPr lang="en-US" sz="1800" b="1" u="sng" dirty="0">
                <a:solidFill>
                  <a:schemeClr val="bg1"/>
                </a:solidFill>
                <a:latin typeface="Noto Sans" panose="020B0502040504020204" pitchFamily="34" charset="0"/>
              </a:rPr>
              <a:t>Code</a:t>
            </a:r>
            <a:endParaRPr lang="en-US" sz="1800" b="1" u="sng" dirty="0">
              <a:solidFill>
                <a:schemeClr val="bg1"/>
              </a:solidFill>
              <a:effectLst/>
              <a:latin typeface="Noto Sans" panose="020B0502040504020204" pitchFamily="34" charset="0"/>
            </a:endParaRPr>
          </a:p>
        </p:txBody>
      </p:sp>
      <p:pic>
        <p:nvPicPr>
          <p:cNvPr id="3" name="Picture 2">
            <a:extLst>
              <a:ext uri="{FF2B5EF4-FFF2-40B4-BE49-F238E27FC236}">
                <a16:creationId xmlns:a16="http://schemas.microsoft.com/office/drawing/2014/main" id="{E3B126DF-9D1D-4460-9D19-30FB2A813808}"/>
              </a:ext>
            </a:extLst>
          </p:cNvPr>
          <p:cNvPicPr>
            <a:picLocks noChangeAspect="1"/>
          </p:cNvPicPr>
          <p:nvPr/>
        </p:nvPicPr>
        <p:blipFill>
          <a:blip r:embed="rId3"/>
          <a:stretch>
            <a:fillRect/>
          </a:stretch>
        </p:blipFill>
        <p:spPr>
          <a:xfrm>
            <a:off x="2371629" y="647908"/>
            <a:ext cx="3488543" cy="3584505"/>
          </a:xfrm>
          <a:prstGeom prst="rect">
            <a:avLst/>
          </a:prstGeom>
        </p:spPr>
      </p:pic>
    </p:spTree>
    <p:extLst>
      <p:ext uri="{BB962C8B-B14F-4D97-AF65-F5344CB8AC3E}">
        <p14:creationId xmlns:p14="http://schemas.microsoft.com/office/powerpoint/2010/main" val="1246546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34"/>
        <p:cNvGrpSpPr/>
        <p:nvPr/>
      </p:nvGrpSpPr>
      <p:grpSpPr>
        <a:xfrm>
          <a:off x="0" y="0"/>
          <a:ext cx="0" cy="0"/>
          <a:chOff x="0" y="0"/>
          <a:chExt cx="0" cy="0"/>
        </a:xfrm>
      </p:grpSpPr>
      <p:sp>
        <p:nvSpPr>
          <p:cNvPr id="7" name="TextBox 6">
            <a:extLst>
              <a:ext uri="{FF2B5EF4-FFF2-40B4-BE49-F238E27FC236}">
                <a16:creationId xmlns:a16="http://schemas.microsoft.com/office/drawing/2014/main" id="{6AD5B0B2-6CAC-46F9-89FD-E50DD57BE625}"/>
              </a:ext>
            </a:extLst>
          </p:cNvPr>
          <p:cNvSpPr txBox="1"/>
          <p:nvPr/>
        </p:nvSpPr>
        <p:spPr>
          <a:xfrm>
            <a:off x="3182410" y="673822"/>
            <a:ext cx="4586140" cy="646331"/>
          </a:xfrm>
          <a:prstGeom prst="rect">
            <a:avLst/>
          </a:prstGeom>
          <a:noFill/>
        </p:spPr>
        <p:txBody>
          <a:bodyPr wrap="square">
            <a:spAutoFit/>
          </a:bodyPr>
          <a:lstStyle/>
          <a:p>
            <a:r>
              <a:rPr lang="en-US" sz="2000" b="0" i="0" dirty="0">
                <a:solidFill>
                  <a:srgbClr val="333333"/>
                </a:solidFill>
                <a:effectLst/>
                <a:latin typeface="Noto Sans" panose="020B0502040504020204" pitchFamily="34" charset="0"/>
              </a:rPr>
              <a:t>Analysis of Heapsort</a:t>
            </a:r>
            <a:br>
              <a:rPr lang="en-US" sz="2000" dirty="0"/>
            </a:br>
            <a:endParaRPr lang="en-US" sz="1600" b="1" dirty="0"/>
          </a:p>
        </p:txBody>
      </p:sp>
      <p:sp>
        <p:nvSpPr>
          <p:cNvPr id="3" name="Title 2">
            <a:extLst>
              <a:ext uri="{FF2B5EF4-FFF2-40B4-BE49-F238E27FC236}">
                <a16:creationId xmlns:a16="http://schemas.microsoft.com/office/drawing/2014/main" id="{B44FD41F-132F-4A70-B098-C7755F58B3D7}"/>
              </a:ext>
            </a:extLst>
          </p:cNvPr>
          <p:cNvSpPr>
            <a:spLocks noGrp="1" noChangeArrowheads="1"/>
          </p:cNvSpPr>
          <p:nvPr>
            <p:ph type="title"/>
          </p:nvPr>
        </p:nvSpPr>
        <p:spPr bwMode="auto">
          <a:xfrm>
            <a:off x="1135489" y="1494532"/>
            <a:ext cx="6596062" cy="1077218"/>
          </a:xfrm>
          <a:prstGeom prst="rect">
            <a:avLst/>
          </a:prstGeom>
          <a:solidFill>
            <a:srgbClr val="F9F2F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t>The analysis of the code is simple. There is a while loop which is running n times and each time it is executing 3 statements. The first two statements (</a:t>
            </a:r>
            <a:r>
              <a:rPr kumimoji="0" lang="en-US" altLang="en-US" sz="1000" b="0" i="0" u="none" strike="noStrike" cap="none" normalizeH="0" baseline="0" dirty="0">
                <a:ln>
                  <a:noFill/>
                </a:ln>
                <a:solidFill>
                  <a:srgbClr val="C7254E"/>
                </a:solidFill>
                <a:effectLst/>
                <a:latin typeface="Menlo"/>
              </a:rPr>
              <a:t>swap(A[1], A[</a:t>
            </a:r>
            <a:r>
              <a:rPr kumimoji="0" lang="en-US" altLang="en-US" sz="1000" b="0" i="0" u="none" strike="noStrike" cap="none" normalizeH="0" baseline="0" dirty="0" err="1">
                <a:ln>
                  <a:noFill/>
                </a:ln>
                <a:solidFill>
                  <a:srgbClr val="C7254E"/>
                </a:solidFill>
                <a:effectLst/>
                <a:latin typeface="Menlo"/>
              </a:rPr>
              <a:t>A.heap_size</a:t>
            </a:r>
            <a:r>
              <a:rPr kumimoji="0" lang="en-US" altLang="en-US" sz="1000" b="0" i="0" u="none" strike="noStrike" cap="none" normalizeH="0" baseline="0" dirty="0">
                <a:ln>
                  <a:noFill/>
                </a:ln>
                <a:solidFill>
                  <a:srgbClr val="C7254E"/>
                </a:solidFill>
                <a:effectLst/>
                <a:latin typeface="Menlo"/>
              </a:rPr>
              <a:t>])</a:t>
            </a:r>
            <a: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t> and </a:t>
            </a:r>
            <a:r>
              <a:rPr kumimoji="0" lang="en-US" altLang="en-US" sz="1000" b="0" i="0" u="none" strike="noStrike" cap="none" normalizeH="0" baseline="0" dirty="0" err="1">
                <a:ln>
                  <a:noFill/>
                </a:ln>
                <a:solidFill>
                  <a:srgbClr val="C7254E"/>
                </a:solidFill>
                <a:effectLst/>
                <a:latin typeface="Menlo"/>
              </a:rPr>
              <a:t>A.heap_size</a:t>
            </a:r>
            <a:r>
              <a:rPr kumimoji="0" lang="en-US" altLang="en-US" sz="1000" b="0" i="0" u="none" strike="noStrike" cap="none" normalizeH="0" baseline="0" dirty="0">
                <a:ln>
                  <a:noFill/>
                </a:ln>
                <a:solidFill>
                  <a:srgbClr val="C7254E"/>
                </a:solidFill>
                <a:effectLst/>
                <a:latin typeface="Menlo"/>
              </a:rPr>
              <a:t> = A.heap_size-1</a:t>
            </a:r>
            <a: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t>) will take a constant time but the last statement i.e., </a:t>
            </a:r>
            <a:r>
              <a:rPr kumimoji="0" lang="en-US" altLang="en-US" sz="1000" b="0" i="0" u="none" strike="noStrike" cap="none" normalizeH="0" baseline="0" dirty="0">
                <a:ln>
                  <a:noFill/>
                </a:ln>
                <a:solidFill>
                  <a:srgbClr val="C7254E"/>
                </a:solidFill>
                <a:effectLst/>
                <a:latin typeface="Menlo"/>
              </a:rPr>
              <a:t>MAX-HEPAPIFY(A, 1)</a:t>
            </a:r>
            <a: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t> is going to take </a:t>
            </a:r>
            <a:r>
              <a:rPr kumimoji="0" lang="en-US" altLang="en-US" sz="1400" b="0" i="0" u="none" strike="noStrike" cap="none" normalizeH="0" baseline="0" dirty="0">
                <a:ln>
                  <a:noFill/>
                </a:ln>
                <a:solidFill>
                  <a:srgbClr val="333333"/>
                </a:solidFill>
                <a:effectLst/>
                <a:latin typeface="MJXc-TeX-math-I"/>
                <a:cs typeface="Noto Sans" panose="020B0502040504020204" pitchFamily="34" charset="0"/>
              </a:rPr>
              <a:t>O</a:t>
            </a:r>
            <a:r>
              <a:rPr kumimoji="0" lang="en-US" altLang="en-US" sz="1400" b="0" i="0" u="none" strike="noStrike" cap="none" normalizeH="0" baseline="0" dirty="0">
                <a:ln>
                  <a:noFill/>
                </a:ln>
                <a:solidFill>
                  <a:srgbClr val="333333"/>
                </a:solidFill>
                <a:effectLst/>
                <a:latin typeface="MJXc-TeX-main-R"/>
                <a:cs typeface="Noto Sans" panose="020B0502040504020204" pitchFamily="34" charset="0"/>
              </a:rPr>
              <a:t>(</a:t>
            </a:r>
            <a:r>
              <a:rPr kumimoji="0" lang="en-US" altLang="en-US" sz="1400" b="0" i="0" u="none" strike="noStrike" cap="none" normalizeH="0" baseline="0" dirty="0" err="1">
                <a:ln>
                  <a:noFill/>
                </a:ln>
                <a:solidFill>
                  <a:srgbClr val="333333"/>
                </a:solidFill>
                <a:effectLst/>
                <a:latin typeface="MJXc-TeX-main-R"/>
                <a:cs typeface="Noto Sans" panose="020B0502040504020204" pitchFamily="34" charset="0"/>
              </a:rPr>
              <a:t>lg</a:t>
            </a:r>
            <a:r>
              <a:rPr kumimoji="0" lang="en-US" altLang="en-US" sz="1400" b="0" i="0" u="none" strike="noStrike" cap="none" normalizeH="0" baseline="0" dirty="0" err="1">
                <a:ln>
                  <a:noFill/>
                </a:ln>
                <a:solidFill>
                  <a:srgbClr val="333333"/>
                </a:solidFill>
                <a:effectLst/>
                <a:latin typeface="MJXc-TeX-math-I"/>
                <a:cs typeface="Noto Sans" panose="020B0502040504020204" pitchFamily="34" charset="0"/>
              </a:rPr>
              <a:t>n</a:t>
            </a:r>
            <a:r>
              <a:rPr kumimoji="0" lang="en-US" altLang="en-US" sz="1400" b="0" i="0" u="none" strike="noStrike" cap="none" normalizeH="0" baseline="0" dirty="0">
                <a:ln>
                  <a:noFill/>
                </a:ln>
                <a:solidFill>
                  <a:srgbClr val="333333"/>
                </a:solidFill>
                <a:effectLst/>
                <a:latin typeface="MJXc-TeX-main-R"/>
                <a:cs typeface="Noto Sans" panose="020B0502040504020204" pitchFamily="34" charset="0"/>
              </a:rPr>
              <a:t>)</a:t>
            </a:r>
            <a:r>
              <a:rPr kumimoji="0" lang="en-US" altLang="en-US" sz="14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t>𝑂(lg⁡𝑛)</a:t>
            </a:r>
            <a: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t> time. So, the algorithm is going to take a total of </a:t>
            </a:r>
            <a:r>
              <a:rPr kumimoji="0" lang="en-US" altLang="en-US" sz="1400" b="0" i="0" u="none" strike="noStrike" cap="none" normalizeH="0" baseline="0" dirty="0">
                <a:ln>
                  <a:noFill/>
                </a:ln>
                <a:solidFill>
                  <a:srgbClr val="333333"/>
                </a:solidFill>
                <a:effectLst/>
                <a:latin typeface="MJXc-TeX-math-I"/>
                <a:cs typeface="Noto Sans" panose="020B0502040504020204" pitchFamily="34" charset="0"/>
              </a:rPr>
              <a:t>O</a:t>
            </a:r>
            <a:r>
              <a:rPr kumimoji="0" lang="en-US" altLang="en-US" sz="1400" b="0" i="0" u="none" strike="noStrike" cap="none" normalizeH="0" baseline="0" dirty="0">
                <a:ln>
                  <a:noFill/>
                </a:ln>
                <a:solidFill>
                  <a:srgbClr val="333333"/>
                </a:solidFill>
                <a:effectLst/>
                <a:latin typeface="MJXc-TeX-main-R"/>
                <a:cs typeface="Noto Sans" panose="020B0502040504020204" pitchFamily="34" charset="0"/>
              </a:rPr>
              <a:t>(</a:t>
            </a:r>
            <a:r>
              <a:rPr kumimoji="0" lang="en-US" altLang="en-US" sz="1400" b="0" i="0" u="none" strike="noStrike" cap="none" normalizeH="0" baseline="0" dirty="0" err="1">
                <a:ln>
                  <a:noFill/>
                </a:ln>
                <a:solidFill>
                  <a:srgbClr val="333333"/>
                </a:solidFill>
                <a:effectLst/>
                <a:latin typeface="MJXc-TeX-math-I"/>
                <a:cs typeface="Noto Sans" panose="020B0502040504020204" pitchFamily="34" charset="0"/>
              </a:rPr>
              <a:t>n</a:t>
            </a:r>
            <a:r>
              <a:rPr kumimoji="0" lang="en-US" altLang="en-US" sz="1400" b="0" i="0" u="none" strike="noStrike" cap="none" normalizeH="0" baseline="0" dirty="0" err="1">
                <a:ln>
                  <a:noFill/>
                </a:ln>
                <a:solidFill>
                  <a:srgbClr val="333333"/>
                </a:solidFill>
                <a:effectLst/>
                <a:latin typeface="MJXc-TeX-main-R"/>
                <a:cs typeface="Noto Sans" panose="020B0502040504020204" pitchFamily="34" charset="0"/>
              </a:rPr>
              <a:t>log</a:t>
            </a:r>
            <a:r>
              <a:rPr kumimoji="0" lang="en-US" altLang="en-US" sz="1400" b="0" i="0" u="none" strike="noStrike" cap="none" normalizeH="0" baseline="0" dirty="0" err="1">
                <a:ln>
                  <a:noFill/>
                </a:ln>
                <a:solidFill>
                  <a:srgbClr val="333333"/>
                </a:solidFill>
                <a:effectLst/>
                <a:latin typeface="MJXc-TeX-math-I"/>
                <a:cs typeface="Noto Sans" panose="020B0502040504020204" pitchFamily="34" charset="0"/>
              </a:rPr>
              <a:t>n</a:t>
            </a:r>
            <a:r>
              <a:rPr kumimoji="0" lang="en-US" altLang="en-US" sz="1400" b="0" i="0" u="none" strike="noStrike" cap="none" normalizeH="0" baseline="0" dirty="0">
                <a:ln>
                  <a:noFill/>
                </a:ln>
                <a:solidFill>
                  <a:srgbClr val="333333"/>
                </a:solidFill>
                <a:effectLst/>
                <a:latin typeface="MJXc-TeX-main-R"/>
                <a:cs typeface="Noto Sans" panose="020B0502040504020204" pitchFamily="34" charset="0"/>
              </a:rPr>
              <a:t>)</a:t>
            </a:r>
            <a:r>
              <a:rPr kumimoji="0" lang="en-US" altLang="en-US" sz="14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t>𝑂(𝑛log⁡𝑛)</a:t>
            </a:r>
            <a: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t> time.</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24550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65"/>
        <p:cNvGrpSpPr/>
        <p:nvPr/>
      </p:nvGrpSpPr>
      <p:grpSpPr>
        <a:xfrm>
          <a:off x="0" y="0"/>
          <a:ext cx="0" cy="0"/>
          <a:chOff x="0" y="0"/>
          <a:chExt cx="0" cy="0"/>
        </a:xfrm>
      </p:grpSpPr>
      <p:grpSp>
        <p:nvGrpSpPr>
          <p:cNvPr id="2666" name="Google Shape;2666;p43"/>
          <p:cNvGrpSpPr/>
          <p:nvPr/>
        </p:nvGrpSpPr>
        <p:grpSpPr>
          <a:xfrm>
            <a:off x="1053497" y="3073586"/>
            <a:ext cx="795537" cy="795537"/>
            <a:chOff x="851175" y="1582401"/>
            <a:chExt cx="964872" cy="964872"/>
          </a:xfrm>
        </p:grpSpPr>
        <p:sp>
          <p:nvSpPr>
            <p:cNvPr id="2667" name="Google Shape;2667;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43"/>
          <p:cNvGrpSpPr/>
          <p:nvPr/>
        </p:nvGrpSpPr>
        <p:grpSpPr>
          <a:xfrm>
            <a:off x="4908972" y="3073586"/>
            <a:ext cx="795537" cy="795537"/>
            <a:chOff x="851175" y="1582401"/>
            <a:chExt cx="964872" cy="964872"/>
          </a:xfrm>
        </p:grpSpPr>
        <p:sp>
          <p:nvSpPr>
            <p:cNvPr id="2670" name="Google Shape;2670;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2" name="Google Shape;2672;p43"/>
          <p:cNvGrpSpPr/>
          <p:nvPr/>
        </p:nvGrpSpPr>
        <p:grpSpPr>
          <a:xfrm>
            <a:off x="4908972" y="1743274"/>
            <a:ext cx="795537" cy="795537"/>
            <a:chOff x="851175" y="1582401"/>
            <a:chExt cx="964872" cy="964872"/>
          </a:xfrm>
        </p:grpSpPr>
        <p:sp>
          <p:nvSpPr>
            <p:cNvPr id="2673" name="Google Shape;2673;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43"/>
          <p:cNvGrpSpPr/>
          <p:nvPr/>
        </p:nvGrpSpPr>
        <p:grpSpPr>
          <a:xfrm>
            <a:off x="1053497" y="1743286"/>
            <a:ext cx="795537" cy="795537"/>
            <a:chOff x="851175" y="1582401"/>
            <a:chExt cx="964872" cy="964872"/>
          </a:xfrm>
        </p:grpSpPr>
        <p:sp>
          <p:nvSpPr>
            <p:cNvPr id="2676" name="Google Shape;2676;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8" name="Google Shape;2678;p43"/>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TABLE OF CONTENTS</a:t>
            </a:r>
            <a:endParaRPr dirty="0"/>
          </a:p>
        </p:txBody>
      </p:sp>
      <p:sp>
        <p:nvSpPr>
          <p:cNvPr id="2680" name="Google Shape;2680;p43"/>
          <p:cNvSpPr txBox="1">
            <a:spLocks noGrp="1"/>
          </p:cNvSpPr>
          <p:nvPr>
            <p:ph type="subTitle" idx="2"/>
          </p:nvPr>
        </p:nvSpPr>
        <p:spPr>
          <a:xfrm>
            <a:off x="1975600" y="3273675"/>
            <a:ext cx="2409600" cy="30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Examples </a:t>
            </a:r>
            <a:endParaRPr dirty="0"/>
          </a:p>
        </p:txBody>
      </p:sp>
      <p:sp>
        <p:nvSpPr>
          <p:cNvPr id="2681" name="Google Shape;2681;p43"/>
          <p:cNvSpPr txBox="1">
            <a:spLocks noGrp="1"/>
          </p:cNvSpPr>
          <p:nvPr>
            <p:ph type="title" idx="3"/>
          </p:nvPr>
        </p:nvSpPr>
        <p:spPr>
          <a:xfrm>
            <a:off x="1049261" y="319205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682" name="Google Shape;2682;p43"/>
          <p:cNvSpPr txBox="1">
            <a:spLocks noGrp="1"/>
          </p:cNvSpPr>
          <p:nvPr>
            <p:ph type="title" idx="4"/>
          </p:nvPr>
        </p:nvSpPr>
        <p:spPr>
          <a:xfrm>
            <a:off x="4904736" y="319205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683" name="Google Shape;2683;p43"/>
          <p:cNvSpPr txBox="1">
            <a:spLocks noGrp="1"/>
          </p:cNvSpPr>
          <p:nvPr>
            <p:ph type="title" idx="5"/>
          </p:nvPr>
        </p:nvSpPr>
        <p:spPr>
          <a:xfrm>
            <a:off x="1049261" y="1861738"/>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84" name="Google Shape;2684;p43"/>
          <p:cNvSpPr txBox="1">
            <a:spLocks noGrp="1"/>
          </p:cNvSpPr>
          <p:nvPr>
            <p:ph type="title" idx="6"/>
          </p:nvPr>
        </p:nvSpPr>
        <p:spPr>
          <a:xfrm>
            <a:off x="4904736" y="1861738"/>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686" name="Google Shape;2686;p43"/>
          <p:cNvSpPr txBox="1">
            <a:spLocks noGrp="1"/>
          </p:cNvSpPr>
          <p:nvPr>
            <p:ph type="subTitle" idx="8"/>
          </p:nvPr>
        </p:nvSpPr>
        <p:spPr>
          <a:xfrm>
            <a:off x="1975600" y="1732878"/>
            <a:ext cx="2409600" cy="30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INTRODUCTION</a:t>
            </a:r>
            <a:endParaRPr/>
          </a:p>
        </p:txBody>
      </p:sp>
      <p:sp>
        <p:nvSpPr>
          <p:cNvPr id="2688" name="Google Shape;2688;p43"/>
          <p:cNvSpPr txBox="1">
            <a:spLocks noGrp="1"/>
          </p:cNvSpPr>
          <p:nvPr>
            <p:ph type="subTitle" idx="13"/>
          </p:nvPr>
        </p:nvSpPr>
        <p:spPr>
          <a:xfrm>
            <a:off x="5831075" y="3063178"/>
            <a:ext cx="2409600" cy="300600"/>
          </a:xfrm>
          <a:prstGeom prst="rect">
            <a:avLst/>
          </a:prstGeom>
        </p:spPr>
        <p:txBody>
          <a:bodyPr spcFirstLastPara="1" wrap="square" lIns="91425" tIns="0" rIns="91425" bIns="91425" anchor="t" anchorCtr="0">
            <a:noAutofit/>
          </a:bodyPr>
          <a:lstStyle/>
          <a:p>
            <a:pPr marL="0" indent="0"/>
            <a:r>
              <a:rPr lang="en-US" dirty="0"/>
              <a:t> Implementation </a:t>
            </a:r>
          </a:p>
          <a:p>
            <a:pPr marL="0" lvl="0" indent="0" algn="l" rtl="0">
              <a:spcBef>
                <a:spcPts val="0"/>
              </a:spcBef>
              <a:spcAft>
                <a:spcPts val="0"/>
              </a:spcAft>
              <a:buNone/>
            </a:pPr>
            <a:endParaRPr dirty="0"/>
          </a:p>
        </p:txBody>
      </p:sp>
      <p:sp>
        <p:nvSpPr>
          <p:cNvPr id="2690" name="Google Shape;2690;p43"/>
          <p:cNvSpPr txBox="1">
            <a:spLocks noGrp="1"/>
          </p:cNvSpPr>
          <p:nvPr>
            <p:ph type="subTitle" idx="15"/>
          </p:nvPr>
        </p:nvSpPr>
        <p:spPr>
          <a:xfrm>
            <a:off x="5831075" y="1732878"/>
            <a:ext cx="2409600" cy="30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Analyize </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48"/>
        <p:cNvGrpSpPr/>
        <p:nvPr/>
      </p:nvGrpSpPr>
      <p:grpSpPr>
        <a:xfrm>
          <a:off x="0" y="0"/>
          <a:ext cx="0" cy="0"/>
          <a:chOff x="0" y="0"/>
          <a:chExt cx="0" cy="0"/>
        </a:xfrm>
      </p:grpSpPr>
      <p:sp>
        <p:nvSpPr>
          <p:cNvPr id="2649" name="Google Shape;2649;p41"/>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r>
              <a:rPr lang="en-US" b="1" i="0" dirty="0">
                <a:effectLst/>
                <a:latin typeface="Open Sans" panose="020B0606030504020204" pitchFamily="34" charset="0"/>
              </a:rPr>
              <a:t>What is Heap Sort?</a:t>
            </a:r>
            <a:br>
              <a:rPr lang="en-US" b="1" i="0" dirty="0">
                <a:effectLst/>
                <a:latin typeface="Open Sans" panose="020B0606030504020204" pitchFamily="34" charset="0"/>
              </a:rPr>
            </a:br>
            <a:endParaRPr dirty="0"/>
          </a:p>
        </p:txBody>
      </p:sp>
      <p:sp>
        <p:nvSpPr>
          <p:cNvPr id="2650" name="Google Shape;2650;p41"/>
          <p:cNvSpPr txBox="1">
            <a:spLocks noGrp="1"/>
          </p:cNvSpPr>
          <p:nvPr>
            <p:ph type="body" idx="1"/>
          </p:nvPr>
        </p:nvSpPr>
        <p:spPr>
          <a:xfrm>
            <a:off x="713225" y="1198925"/>
            <a:ext cx="7717500" cy="3369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hlink"/>
              </a:buClr>
              <a:buSzPts val="1100"/>
              <a:buFont typeface="Arial"/>
              <a:buNone/>
            </a:pPr>
            <a:r>
              <a:rPr lang="en-US" sz="1600" b="1" i="0" dirty="0">
                <a:solidFill>
                  <a:schemeClr val="bg1"/>
                </a:solidFill>
                <a:effectLst/>
                <a:latin typeface="Open Sans" panose="020B0606030504020204" pitchFamily="34" charset="0"/>
              </a:rPr>
              <a:t>Heap sort is a sorting algorithm that uses a binary heap data structure</a:t>
            </a:r>
            <a:r>
              <a:rPr lang="en-US" sz="1600" b="0" i="0" dirty="0">
                <a:solidFill>
                  <a:schemeClr val="bg1"/>
                </a:solidFill>
                <a:effectLst/>
                <a:latin typeface="Open Sans" panose="020B0606030504020204" pitchFamily="34" charset="0"/>
              </a:rPr>
              <a:t>. It works by first creating a binary heap from the elements that we need to sort. Also, </a:t>
            </a:r>
            <a:r>
              <a:rPr lang="en-US" sz="1600" dirty="0"/>
              <a:t>Heap sort is a versatile sorting algorithm that excels at organizing elements with a time complexity of O(n log n). It accomplishes this by using a binary heap data structure, allowing for efficient identification of the maximum (or minimum) element, unlike selection sort's linear scans. This significantly reduces the time it takes to find the next element for the sorted region.</a:t>
            </a:r>
            <a:endParaRPr sz="130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48"/>
        <p:cNvGrpSpPr/>
        <p:nvPr/>
      </p:nvGrpSpPr>
      <p:grpSpPr>
        <a:xfrm>
          <a:off x="0" y="0"/>
          <a:ext cx="0" cy="0"/>
          <a:chOff x="0" y="0"/>
          <a:chExt cx="0" cy="0"/>
        </a:xfrm>
      </p:grpSpPr>
      <p:sp>
        <p:nvSpPr>
          <p:cNvPr id="2759" name="Google Shape;2759;p48"/>
          <p:cNvSpPr txBox="1">
            <a:spLocks noGrp="1"/>
          </p:cNvSpPr>
          <p:nvPr>
            <p:ph type="subTitle" idx="1"/>
          </p:nvPr>
        </p:nvSpPr>
        <p:spPr>
          <a:xfrm>
            <a:off x="1008184" y="961292"/>
            <a:ext cx="6768123" cy="3743569"/>
          </a:xfrm>
          <a:prstGeom prst="rect">
            <a:avLst/>
          </a:prstGeom>
        </p:spPr>
        <p:txBody>
          <a:bodyPr spcFirstLastPara="1" wrap="square" lIns="91425" tIns="0" rIns="91425" bIns="91425" anchor="t" anchorCtr="0">
            <a:noAutofit/>
          </a:bodyPr>
          <a:lstStyle/>
          <a:p>
            <a:pPr marL="139700" indent="0" algn="l"/>
            <a:r>
              <a:rPr lang="en-US" sz="1400" b="0" i="0" dirty="0">
                <a:solidFill>
                  <a:schemeClr val="bg1"/>
                </a:solidFill>
                <a:effectLst/>
                <a:latin typeface="Noto Sans" panose="020B0502040204020203" pitchFamily="34" charset="0"/>
              </a:rPr>
              <a:t> Heaps are complete binary trees implemented using an array</a:t>
            </a:r>
          </a:p>
          <a:p>
            <a:pPr marL="139700" indent="0" algn="l"/>
            <a:endParaRPr lang="en-US" sz="1400" b="0" i="0" dirty="0">
              <a:solidFill>
                <a:schemeClr val="bg1"/>
              </a:solidFill>
              <a:effectLst/>
              <a:latin typeface="Noto Sans" panose="020B0502040204020203" pitchFamily="34" charset="0"/>
            </a:endParaRPr>
          </a:p>
          <a:p>
            <a:pPr marL="742950" lvl="1" indent="-285750" algn="l">
              <a:buFont typeface="Arial" panose="020B0604020202020204" pitchFamily="34" charset="0"/>
              <a:buChar char="•"/>
            </a:pPr>
            <a:r>
              <a:rPr lang="en-US" sz="1400" b="0" i="0" dirty="0">
                <a:solidFill>
                  <a:schemeClr val="bg1"/>
                </a:solidFill>
                <a:effectLst/>
                <a:latin typeface="Noto Sans" panose="020B0502040204020203" pitchFamily="34" charset="0"/>
              </a:rPr>
              <a:t>Parent of a node </a:t>
            </a:r>
            <a:r>
              <a:rPr lang="en-US" sz="1400" b="0" i="0" dirty="0" err="1">
                <a:solidFill>
                  <a:schemeClr val="bg1"/>
                </a:solidFill>
                <a:effectLst/>
                <a:latin typeface="Noto Sans" panose="020B0502040204020203" pitchFamily="34" charset="0"/>
              </a:rPr>
              <a:t>i</a:t>
            </a:r>
            <a:r>
              <a:rPr lang="en-US" sz="1400" b="0" i="0" dirty="0">
                <a:solidFill>
                  <a:schemeClr val="bg1"/>
                </a:solidFill>
                <a:effectLst/>
                <a:latin typeface="Noto Sans" panose="020B0502040204020203" pitchFamily="34" charset="0"/>
              </a:rPr>
              <a:t> is </a:t>
            </a:r>
            <a:r>
              <a:rPr lang="en-US" sz="1400" b="0" i="0" dirty="0">
                <a:solidFill>
                  <a:schemeClr val="bg1"/>
                </a:solidFill>
                <a:effectLst/>
                <a:latin typeface="MJXc-TeX-main-R"/>
              </a:rPr>
              <a:t>⌊</a:t>
            </a:r>
            <a:r>
              <a:rPr lang="en-US" sz="1400" b="0" i="0" dirty="0">
                <a:solidFill>
                  <a:schemeClr val="bg1"/>
                </a:solidFill>
                <a:effectLst/>
                <a:latin typeface="MJXc-TeX-math-I"/>
              </a:rPr>
              <a:t>i</a:t>
            </a:r>
            <a:r>
              <a:rPr lang="en-US" sz="1400" b="0" i="0" dirty="0">
                <a:solidFill>
                  <a:schemeClr val="bg1"/>
                </a:solidFill>
                <a:effectLst/>
                <a:latin typeface="MJXc-TeX-main-R"/>
              </a:rPr>
              <a:t>2⌋</a:t>
            </a:r>
            <a:r>
              <a:rPr lang="en-US" sz="1400" b="0" i="0" dirty="0">
                <a:solidFill>
                  <a:schemeClr val="bg1"/>
                </a:solidFill>
                <a:effectLst/>
                <a:latin typeface="Noto Sans" panose="020B0502040204020203" pitchFamily="34" charset="0"/>
              </a:rPr>
              <a:t>⌊𝑖2⌋</a:t>
            </a:r>
          </a:p>
          <a:p>
            <a:pPr marL="742950" lvl="1" indent="-285750" algn="l">
              <a:buFont typeface="Arial" panose="020B0604020202020204" pitchFamily="34" charset="0"/>
              <a:buChar char="•"/>
            </a:pPr>
            <a:r>
              <a:rPr lang="en-US" sz="1400" b="0" i="0" dirty="0">
                <a:solidFill>
                  <a:schemeClr val="bg1"/>
                </a:solidFill>
                <a:effectLst/>
                <a:latin typeface="Noto Sans" panose="020B0502040204020203" pitchFamily="34" charset="0"/>
              </a:rPr>
              <a:t>Left child of the node </a:t>
            </a:r>
            <a:r>
              <a:rPr lang="en-US" sz="1400" b="0" i="0" dirty="0" err="1">
                <a:solidFill>
                  <a:schemeClr val="bg1"/>
                </a:solidFill>
                <a:effectLst/>
                <a:latin typeface="Noto Sans" panose="020B0502040204020203" pitchFamily="34" charset="0"/>
              </a:rPr>
              <a:t>i</a:t>
            </a:r>
            <a:r>
              <a:rPr lang="en-US" sz="1400" b="0" i="0" dirty="0">
                <a:solidFill>
                  <a:schemeClr val="bg1"/>
                </a:solidFill>
                <a:effectLst/>
                <a:latin typeface="Noto Sans" panose="020B0502040204020203" pitchFamily="34" charset="0"/>
              </a:rPr>
              <a:t> is </a:t>
            </a:r>
            <a:r>
              <a:rPr lang="en-US" sz="1400" b="0" i="0" dirty="0">
                <a:solidFill>
                  <a:schemeClr val="bg1"/>
                </a:solidFill>
                <a:effectLst/>
                <a:latin typeface="MJXc-TeX-main-R"/>
              </a:rPr>
              <a:t>2∗</a:t>
            </a:r>
            <a:r>
              <a:rPr lang="en-US" sz="1400" b="0" i="0" dirty="0">
                <a:solidFill>
                  <a:schemeClr val="bg1"/>
                </a:solidFill>
                <a:effectLst/>
                <a:latin typeface="MJXc-TeX-math-I"/>
              </a:rPr>
              <a:t>i</a:t>
            </a:r>
            <a:r>
              <a:rPr lang="en-US" sz="1400" b="0" i="0" dirty="0">
                <a:solidFill>
                  <a:schemeClr val="bg1"/>
                </a:solidFill>
                <a:effectLst/>
                <a:latin typeface="Noto Sans" panose="020B0502040204020203" pitchFamily="34" charset="0"/>
              </a:rPr>
              <a:t>2∗𝑖</a:t>
            </a:r>
          </a:p>
          <a:p>
            <a:pPr marL="742950" lvl="1" indent="-285750" algn="l">
              <a:buFont typeface="Arial" panose="020B0604020202020204" pitchFamily="34" charset="0"/>
              <a:buChar char="•"/>
            </a:pPr>
            <a:r>
              <a:rPr lang="en-US" sz="1400" b="0" i="0" dirty="0">
                <a:solidFill>
                  <a:schemeClr val="bg1"/>
                </a:solidFill>
                <a:effectLst/>
                <a:latin typeface="Noto Sans" panose="020B0502040204020203" pitchFamily="34" charset="0"/>
              </a:rPr>
              <a:t>Right child of the node </a:t>
            </a:r>
            <a:r>
              <a:rPr lang="en-US" sz="1400" b="0" i="0" dirty="0" err="1">
                <a:solidFill>
                  <a:schemeClr val="bg1"/>
                </a:solidFill>
                <a:effectLst/>
                <a:latin typeface="Noto Sans" panose="020B0502040204020203" pitchFamily="34" charset="0"/>
              </a:rPr>
              <a:t>i</a:t>
            </a:r>
            <a:r>
              <a:rPr lang="en-US" sz="1400" b="0" i="0" dirty="0">
                <a:solidFill>
                  <a:schemeClr val="bg1"/>
                </a:solidFill>
                <a:effectLst/>
                <a:latin typeface="Noto Sans" panose="020B0502040204020203" pitchFamily="34" charset="0"/>
              </a:rPr>
              <a:t> is </a:t>
            </a:r>
            <a:r>
              <a:rPr lang="en-US" sz="1400" b="0" i="0" dirty="0">
                <a:solidFill>
                  <a:schemeClr val="bg1"/>
                </a:solidFill>
                <a:effectLst/>
                <a:latin typeface="MJXc-TeX-main-R"/>
              </a:rPr>
              <a:t>(2∗</a:t>
            </a:r>
            <a:r>
              <a:rPr lang="en-US" sz="1400" b="0" i="0" dirty="0">
                <a:solidFill>
                  <a:schemeClr val="bg1"/>
                </a:solidFill>
                <a:effectLst/>
                <a:latin typeface="MJXc-TeX-math-I"/>
              </a:rPr>
              <a:t>i</a:t>
            </a:r>
            <a:r>
              <a:rPr lang="en-US" sz="1400" b="0" i="0" dirty="0">
                <a:solidFill>
                  <a:schemeClr val="bg1"/>
                </a:solidFill>
                <a:effectLst/>
                <a:latin typeface="MJXc-TeX-main-R"/>
              </a:rPr>
              <a:t>)+1</a:t>
            </a:r>
            <a:r>
              <a:rPr lang="en-US" sz="1400" b="0" i="0" dirty="0">
                <a:solidFill>
                  <a:schemeClr val="bg1"/>
                </a:solidFill>
                <a:effectLst/>
                <a:latin typeface="Noto Sans" panose="020B0502040204020203" pitchFamily="34" charset="0"/>
              </a:rPr>
              <a:t>(2∗𝑖)+1</a:t>
            </a:r>
          </a:p>
          <a:p>
            <a:pPr marL="742950" lvl="1" indent="-285750" algn="l">
              <a:buFont typeface="Arial" panose="020B0604020202020204" pitchFamily="34" charset="0"/>
              <a:buChar char="•"/>
            </a:pPr>
            <a:r>
              <a:rPr lang="en-US" sz="1400" b="0" i="0" dirty="0">
                <a:solidFill>
                  <a:schemeClr val="bg1"/>
                </a:solidFill>
                <a:effectLst/>
                <a:latin typeface="Noto Sans" panose="020B0502040204020203" pitchFamily="34" charset="0"/>
              </a:rPr>
              <a:t>Max-heap property → The value of a node is greater than or equal to the value of its children i.e., </a:t>
            </a:r>
            <a:r>
              <a:rPr lang="en-US" sz="1400" b="0" i="0" dirty="0">
                <a:solidFill>
                  <a:schemeClr val="bg1"/>
                </a:solidFill>
                <a:effectLst/>
                <a:latin typeface="MJXc-TeX-math-I"/>
              </a:rPr>
              <a:t>A</a:t>
            </a:r>
            <a:r>
              <a:rPr lang="en-US" sz="1400" b="0" i="0" dirty="0">
                <a:solidFill>
                  <a:schemeClr val="bg1"/>
                </a:solidFill>
                <a:effectLst/>
                <a:latin typeface="MJXc-TeX-main-R"/>
              </a:rPr>
              <a:t>[</a:t>
            </a:r>
            <a:r>
              <a:rPr lang="en-US" sz="1400" b="0" i="0" dirty="0">
                <a:solidFill>
                  <a:schemeClr val="bg1"/>
                </a:solidFill>
                <a:effectLst/>
                <a:latin typeface="MJXc-TeX-math-I"/>
              </a:rPr>
              <a:t>Parent</a:t>
            </a:r>
            <a:r>
              <a:rPr lang="en-US" sz="1400" b="0" i="0" dirty="0">
                <a:solidFill>
                  <a:schemeClr val="bg1"/>
                </a:solidFill>
                <a:effectLst/>
                <a:latin typeface="MJXc-TeX-main-R"/>
              </a:rPr>
              <a:t>[</a:t>
            </a:r>
            <a:r>
              <a:rPr lang="en-US" sz="1400" b="0" i="0" dirty="0" err="1">
                <a:solidFill>
                  <a:schemeClr val="bg1"/>
                </a:solidFill>
                <a:effectLst/>
                <a:latin typeface="MJXc-TeX-math-I"/>
              </a:rPr>
              <a:t>i</a:t>
            </a:r>
            <a:r>
              <a:rPr lang="en-US" sz="1400" b="0" i="0" dirty="0">
                <a:solidFill>
                  <a:schemeClr val="bg1"/>
                </a:solidFill>
                <a:effectLst/>
                <a:latin typeface="MJXc-TeX-main-R"/>
              </a:rPr>
              <a:t>]]≥</a:t>
            </a:r>
            <a:r>
              <a:rPr lang="en-US" sz="1400" b="0" i="0" dirty="0">
                <a:solidFill>
                  <a:schemeClr val="bg1"/>
                </a:solidFill>
                <a:effectLst/>
                <a:latin typeface="MJXc-TeX-math-I"/>
              </a:rPr>
              <a:t>A</a:t>
            </a:r>
            <a:r>
              <a:rPr lang="en-US" sz="1400" b="0" i="0" dirty="0">
                <a:solidFill>
                  <a:schemeClr val="bg1"/>
                </a:solidFill>
                <a:effectLst/>
                <a:latin typeface="MJXc-TeX-main-R"/>
              </a:rPr>
              <a:t>[</a:t>
            </a:r>
            <a:r>
              <a:rPr lang="en-US" sz="1400" b="0" i="0" dirty="0" err="1">
                <a:solidFill>
                  <a:schemeClr val="bg1"/>
                </a:solidFill>
                <a:effectLst/>
                <a:latin typeface="MJXc-TeX-math-I"/>
              </a:rPr>
              <a:t>i</a:t>
            </a:r>
            <a:r>
              <a:rPr lang="en-US" sz="1400" b="0" i="0" dirty="0">
                <a:solidFill>
                  <a:schemeClr val="bg1"/>
                </a:solidFill>
                <a:effectLst/>
                <a:latin typeface="MJXc-TeX-main-R"/>
              </a:rPr>
              <a:t>]</a:t>
            </a:r>
            <a:r>
              <a:rPr lang="en-US" sz="1400" b="0" i="0" dirty="0">
                <a:solidFill>
                  <a:schemeClr val="bg1"/>
                </a:solidFill>
                <a:effectLst/>
                <a:latin typeface="Noto Sans" panose="020B0502040204020203" pitchFamily="34" charset="0"/>
              </a:rPr>
              <a:t>𝐴[𝑃𝑎𝑟𝑒𝑛𝑡[𝑖]]≥𝐴[𝑖] for all nodes </a:t>
            </a:r>
            <a:r>
              <a:rPr lang="en-US" sz="1400" b="0" i="0" dirty="0" err="1">
                <a:solidFill>
                  <a:schemeClr val="bg1"/>
                </a:solidFill>
                <a:effectLst/>
                <a:latin typeface="Noto Sans" panose="020B0502040204020203" pitchFamily="34" charset="0"/>
              </a:rPr>
              <a:t>i</a:t>
            </a:r>
            <a:r>
              <a:rPr lang="en-US" sz="1400" b="0" i="0" dirty="0">
                <a:solidFill>
                  <a:schemeClr val="bg1"/>
                </a:solidFill>
                <a:effectLst/>
                <a:latin typeface="Noto Sans" panose="020B0502040204020203" pitchFamily="34" charset="0"/>
              </a:rPr>
              <a:t>&gt;1.</a:t>
            </a:r>
          </a:p>
          <a:p>
            <a:pPr marL="742950" lvl="1" indent="-285750" algn="l">
              <a:buFont typeface="Arial" panose="020B0604020202020204" pitchFamily="34" charset="0"/>
              <a:buChar char="•"/>
            </a:pPr>
            <a:r>
              <a:rPr lang="en-US" sz="1400" b="0" i="0" dirty="0">
                <a:solidFill>
                  <a:schemeClr val="bg1"/>
                </a:solidFill>
                <a:effectLst/>
                <a:latin typeface="Noto Sans" panose="020B0502040204020203" pitchFamily="34" charset="0"/>
              </a:rPr>
              <a:t>Min-heap property → The value of a node is either smaller or equal to the value of its children i.e., </a:t>
            </a:r>
            <a:r>
              <a:rPr lang="en-US" sz="1400" b="0" i="0" dirty="0">
                <a:solidFill>
                  <a:schemeClr val="bg1"/>
                </a:solidFill>
                <a:effectLst/>
                <a:latin typeface="MJXc-TeX-math-I"/>
              </a:rPr>
              <a:t>A</a:t>
            </a:r>
            <a:r>
              <a:rPr lang="en-US" sz="1400" b="0" i="0" dirty="0">
                <a:solidFill>
                  <a:schemeClr val="bg1"/>
                </a:solidFill>
                <a:effectLst/>
                <a:latin typeface="MJXc-TeX-main-R"/>
              </a:rPr>
              <a:t>[</a:t>
            </a:r>
            <a:r>
              <a:rPr lang="en-US" sz="1400" b="0" i="0" dirty="0">
                <a:solidFill>
                  <a:schemeClr val="bg1"/>
                </a:solidFill>
                <a:effectLst/>
                <a:latin typeface="MJXc-TeX-math-I"/>
              </a:rPr>
              <a:t>Parent</a:t>
            </a:r>
            <a:r>
              <a:rPr lang="en-US" sz="1400" b="0" i="0" dirty="0">
                <a:solidFill>
                  <a:schemeClr val="bg1"/>
                </a:solidFill>
                <a:effectLst/>
                <a:latin typeface="MJXc-TeX-main-R"/>
              </a:rPr>
              <a:t>[</a:t>
            </a:r>
            <a:r>
              <a:rPr lang="en-US" sz="1400" b="0" i="0" dirty="0" err="1">
                <a:solidFill>
                  <a:schemeClr val="bg1"/>
                </a:solidFill>
                <a:effectLst/>
                <a:latin typeface="MJXc-TeX-math-I"/>
              </a:rPr>
              <a:t>i</a:t>
            </a:r>
            <a:r>
              <a:rPr lang="en-US" sz="1400" b="0" i="0" dirty="0">
                <a:solidFill>
                  <a:schemeClr val="bg1"/>
                </a:solidFill>
                <a:effectLst/>
                <a:latin typeface="MJXc-TeX-main-R"/>
              </a:rPr>
              <a:t>]]≤</a:t>
            </a:r>
            <a:r>
              <a:rPr lang="en-US" sz="1400" b="0" i="0" dirty="0">
                <a:solidFill>
                  <a:schemeClr val="bg1"/>
                </a:solidFill>
                <a:effectLst/>
                <a:latin typeface="MJXc-TeX-math-I"/>
              </a:rPr>
              <a:t>A</a:t>
            </a:r>
            <a:r>
              <a:rPr lang="en-US" sz="1400" b="0" i="0" dirty="0">
                <a:solidFill>
                  <a:schemeClr val="bg1"/>
                </a:solidFill>
                <a:effectLst/>
                <a:latin typeface="MJXc-TeX-main-R"/>
              </a:rPr>
              <a:t>[</a:t>
            </a:r>
            <a:r>
              <a:rPr lang="en-US" sz="1400" b="0" i="0" dirty="0" err="1">
                <a:solidFill>
                  <a:schemeClr val="bg1"/>
                </a:solidFill>
                <a:effectLst/>
                <a:latin typeface="MJXc-TeX-math-I"/>
              </a:rPr>
              <a:t>i</a:t>
            </a:r>
            <a:r>
              <a:rPr lang="en-US" sz="1400" b="0" i="0" dirty="0">
                <a:solidFill>
                  <a:schemeClr val="bg1"/>
                </a:solidFill>
                <a:effectLst/>
                <a:latin typeface="MJXc-TeX-main-R"/>
              </a:rPr>
              <a:t>]</a:t>
            </a:r>
            <a:r>
              <a:rPr lang="en-US" sz="1400" b="0" i="0" dirty="0">
                <a:solidFill>
                  <a:schemeClr val="bg1"/>
                </a:solidFill>
                <a:effectLst/>
                <a:latin typeface="Noto Sans" panose="020B0502040204020203" pitchFamily="34" charset="0"/>
              </a:rPr>
              <a:t>𝐴[𝑃𝑎𝑟𝑒𝑛𝑡[𝑖]]≤𝐴[𝑖] for all nodes </a:t>
            </a:r>
            <a:r>
              <a:rPr lang="en-US" sz="1400" b="0" i="0" dirty="0" err="1">
                <a:solidFill>
                  <a:schemeClr val="bg1"/>
                </a:solidFill>
                <a:effectLst/>
                <a:latin typeface="Noto Sans" panose="020B0502040204020203" pitchFamily="34" charset="0"/>
              </a:rPr>
              <a:t>i</a:t>
            </a:r>
            <a:r>
              <a:rPr lang="en-US" sz="1400" b="0" i="0" dirty="0">
                <a:solidFill>
                  <a:schemeClr val="bg1"/>
                </a:solidFill>
                <a:effectLst/>
                <a:latin typeface="Noto Sans" panose="020B0502040204020203" pitchFamily="34" charset="0"/>
              </a:rPr>
              <a:t>&gt;1.</a:t>
            </a:r>
          </a:p>
          <a:p>
            <a:pPr algn="l">
              <a:buFont typeface="Arial" panose="020B0604020202020204" pitchFamily="34" charset="0"/>
              <a:buChar char="•"/>
            </a:pPr>
            <a:r>
              <a:rPr lang="en-US" sz="1400" b="0" i="0" dirty="0">
                <a:solidFill>
                  <a:schemeClr val="bg1"/>
                </a:solidFill>
                <a:effectLst/>
                <a:latin typeface="Noto Sans" panose="020B0502040204020203" pitchFamily="34" charset="0"/>
              </a:rPr>
              <a:t>HEAPIFY is a function used to maintain the heap property of any heap. It is applied to a node when the children of the node are following the property of a heap but the node itself may be violating it. It runs in </a:t>
            </a:r>
            <a:r>
              <a:rPr lang="en-US" sz="1400" b="0" i="0" dirty="0">
                <a:solidFill>
                  <a:schemeClr val="bg1"/>
                </a:solidFill>
                <a:effectLst/>
                <a:latin typeface="MJXc-TeX-math-I"/>
              </a:rPr>
              <a:t>O</a:t>
            </a:r>
            <a:r>
              <a:rPr lang="en-US" sz="1400" b="0" i="0" dirty="0">
                <a:solidFill>
                  <a:schemeClr val="bg1"/>
                </a:solidFill>
                <a:effectLst/>
                <a:latin typeface="MJXc-TeX-main-R"/>
              </a:rPr>
              <a:t>(</a:t>
            </a:r>
            <a:r>
              <a:rPr lang="en-US" sz="1400" b="0" i="0" dirty="0" err="1">
                <a:solidFill>
                  <a:schemeClr val="bg1"/>
                </a:solidFill>
                <a:effectLst/>
                <a:latin typeface="MJXc-TeX-main-R"/>
              </a:rPr>
              <a:t>log</a:t>
            </a:r>
            <a:r>
              <a:rPr lang="en-US" sz="1400" b="0" i="0" dirty="0" err="1">
                <a:solidFill>
                  <a:schemeClr val="bg1"/>
                </a:solidFill>
                <a:effectLst/>
                <a:latin typeface="MJXc-TeX-math-I"/>
              </a:rPr>
              <a:t>n</a:t>
            </a:r>
            <a:r>
              <a:rPr lang="en-US" sz="1400" b="0" i="0" dirty="0">
                <a:solidFill>
                  <a:schemeClr val="bg1"/>
                </a:solidFill>
                <a:effectLst/>
                <a:latin typeface="MJXc-TeX-main-R"/>
              </a:rPr>
              <a:t>)</a:t>
            </a:r>
            <a:r>
              <a:rPr lang="en-US" sz="1400" b="0" i="0" dirty="0">
                <a:solidFill>
                  <a:schemeClr val="bg1"/>
                </a:solidFill>
                <a:effectLst/>
                <a:latin typeface="Noto Sans" panose="020B0502040204020203" pitchFamily="34" charset="0"/>
              </a:rPr>
              <a:t>𝑂(log⁡𝑛) time.</a:t>
            </a:r>
          </a:p>
          <a:p>
            <a:pPr algn="l">
              <a:buFont typeface="Arial" panose="020B0604020202020204" pitchFamily="34" charset="0"/>
              <a:buChar char="•"/>
            </a:pPr>
            <a:r>
              <a:rPr lang="en-US" sz="1400" b="0" i="0" dirty="0">
                <a:solidFill>
                  <a:schemeClr val="bg1"/>
                </a:solidFill>
                <a:effectLst/>
                <a:latin typeface="Noto Sans" panose="020B0502040204020203" pitchFamily="34" charset="0"/>
              </a:rPr>
              <a:t>BUILD-HEAP is a function used to make a heap from an array. It runs in </a:t>
            </a:r>
            <a:r>
              <a:rPr lang="en-US" sz="1400" b="0" i="0" dirty="0">
                <a:solidFill>
                  <a:schemeClr val="bg1"/>
                </a:solidFill>
                <a:effectLst/>
                <a:latin typeface="MJXc-TeX-math-I"/>
              </a:rPr>
              <a:t>O</a:t>
            </a:r>
            <a:r>
              <a:rPr lang="en-US" sz="1400" b="0" i="0" dirty="0">
                <a:solidFill>
                  <a:schemeClr val="bg1"/>
                </a:solidFill>
                <a:effectLst/>
                <a:latin typeface="MJXc-TeX-main-R"/>
              </a:rPr>
              <a:t>(</a:t>
            </a:r>
            <a:r>
              <a:rPr lang="en-US" sz="1400" b="0" i="0" dirty="0">
                <a:solidFill>
                  <a:schemeClr val="bg1"/>
                </a:solidFill>
                <a:effectLst/>
                <a:latin typeface="MJXc-TeX-math-I"/>
              </a:rPr>
              <a:t>n</a:t>
            </a:r>
            <a:r>
              <a:rPr lang="en-US" sz="1400" b="0" i="0" dirty="0">
                <a:solidFill>
                  <a:schemeClr val="bg1"/>
                </a:solidFill>
                <a:effectLst/>
                <a:latin typeface="MJXc-TeX-main-R"/>
              </a:rPr>
              <a:t>)</a:t>
            </a:r>
            <a:r>
              <a:rPr lang="en-US" sz="1400" b="0" i="0" dirty="0">
                <a:solidFill>
                  <a:schemeClr val="bg1"/>
                </a:solidFill>
                <a:effectLst/>
                <a:latin typeface="Noto Sans" panose="020B0502040204020203" pitchFamily="34" charset="0"/>
              </a:rPr>
              <a:t>𝑂(𝑛) time</a:t>
            </a:r>
          </a:p>
          <a:p>
            <a:pPr lvl="0" indent="-457200" algn="l" rtl="0">
              <a:spcBef>
                <a:spcPts val="0"/>
              </a:spcBef>
              <a:spcAft>
                <a:spcPts val="0"/>
              </a:spcAft>
              <a:buFont typeface="Arial" panose="020B0604020202020204" pitchFamily="34" charset="0"/>
              <a:buChar char="•"/>
            </a:pPr>
            <a:endParaRPr dirty="0"/>
          </a:p>
        </p:txBody>
      </p:sp>
      <p:grpSp>
        <p:nvGrpSpPr>
          <p:cNvPr id="15" name="Google Shape;2729;p47">
            <a:extLst>
              <a:ext uri="{FF2B5EF4-FFF2-40B4-BE49-F238E27FC236}">
                <a16:creationId xmlns:a16="http://schemas.microsoft.com/office/drawing/2014/main" id="{A9D80099-3E04-4A13-8068-E36D464EE712}"/>
              </a:ext>
            </a:extLst>
          </p:cNvPr>
          <p:cNvGrpSpPr/>
          <p:nvPr/>
        </p:nvGrpSpPr>
        <p:grpSpPr>
          <a:xfrm>
            <a:off x="4253355" y="132861"/>
            <a:ext cx="637289" cy="605620"/>
            <a:chOff x="851175" y="1582401"/>
            <a:chExt cx="964872" cy="964872"/>
          </a:xfrm>
        </p:grpSpPr>
        <p:sp>
          <p:nvSpPr>
            <p:cNvPr id="16" name="Google Shape;2730;p47">
              <a:extLst>
                <a:ext uri="{FF2B5EF4-FFF2-40B4-BE49-F238E27FC236}">
                  <a16:creationId xmlns:a16="http://schemas.microsoft.com/office/drawing/2014/main" id="{1B608C66-C53B-4F0F-8C31-835F8F7FD457}"/>
                </a:ext>
              </a:extLst>
            </p:cNvPr>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31;p47">
              <a:extLst>
                <a:ext uri="{FF2B5EF4-FFF2-40B4-BE49-F238E27FC236}">
                  <a16:creationId xmlns:a16="http://schemas.microsoft.com/office/drawing/2014/main" id="{30A26BF8-F50C-4263-9F67-2828955753E0}"/>
                </a:ext>
              </a:extLst>
            </p:cNvPr>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12858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2742;p47">
            <a:extLst>
              <a:ext uri="{FF2B5EF4-FFF2-40B4-BE49-F238E27FC236}">
                <a16:creationId xmlns:a16="http://schemas.microsoft.com/office/drawing/2014/main" id="{B5C7D0EE-7EF7-4B44-B29C-3E0C4C135AFB}"/>
              </a:ext>
            </a:extLst>
          </p:cNvPr>
          <p:cNvGrpSpPr/>
          <p:nvPr/>
        </p:nvGrpSpPr>
        <p:grpSpPr>
          <a:xfrm>
            <a:off x="4400135" y="211652"/>
            <a:ext cx="357305" cy="448038"/>
            <a:chOff x="1950500" y="-1481350"/>
            <a:chExt cx="428475" cy="539025"/>
          </a:xfrm>
        </p:grpSpPr>
        <p:sp>
          <p:nvSpPr>
            <p:cNvPr id="19" name="Google Shape;2743;p47">
              <a:extLst>
                <a:ext uri="{FF2B5EF4-FFF2-40B4-BE49-F238E27FC236}">
                  <a16:creationId xmlns:a16="http://schemas.microsoft.com/office/drawing/2014/main" id="{DA76482B-7565-424A-AA8C-32595FA8F9BB}"/>
                </a:ext>
              </a:extLst>
            </p:cNvPr>
            <p:cNvSpPr/>
            <p:nvPr/>
          </p:nvSpPr>
          <p:spPr>
            <a:xfrm>
              <a:off x="2282200" y="-1481350"/>
              <a:ext cx="96775" cy="96750"/>
            </a:xfrm>
            <a:custGeom>
              <a:avLst/>
              <a:gdLst/>
              <a:ahLst/>
              <a:cxnLst/>
              <a:rect l="l" t="t" r="r" b="b"/>
              <a:pathLst>
                <a:path w="3871" h="3870" extrusionOk="0">
                  <a:moveTo>
                    <a:pt x="1" y="0"/>
                  </a:moveTo>
                  <a:lnTo>
                    <a:pt x="1" y="3870"/>
                  </a:lnTo>
                  <a:lnTo>
                    <a:pt x="3870" y="3870"/>
                  </a:lnTo>
                  <a:lnTo>
                    <a:pt x="3870" y="3805"/>
                  </a:lnTo>
                  <a:lnTo>
                    <a:pt x="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44;p47">
              <a:extLst>
                <a:ext uri="{FF2B5EF4-FFF2-40B4-BE49-F238E27FC236}">
                  <a16:creationId xmlns:a16="http://schemas.microsoft.com/office/drawing/2014/main" id="{93FADD46-B87F-4CD7-AC9F-F4DFC0E61051}"/>
                </a:ext>
              </a:extLst>
            </p:cNvPr>
            <p:cNvSpPr/>
            <p:nvPr/>
          </p:nvSpPr>
          <p:spPr>
            <a:xfrm>
              <a:off x="1950500" y="-1481350"/>
              <a:ext cx="427650" cy="539025"/>
            </a:xfrm>
            <a:custGeom>
              <a:avLst/>
              <a:gdLst/>
              <a:ahLst/>
              <a:cxnLst/>
              <a:rect l="l" t="t" r="r" b="b"/>
              <a:pathLst>
                <a:path w="17106" h="21561" extrusionOk="0">
                  <a:moveTo>
                    <a:pt x="5529" y="9171"/>
                  </a:moveTo>
                  <a:lnTo>
                    <a:pt x="6700" y="10341"/>
                  </a:lnTo>
                  <a:lnTo>
                    <a:pt x="5301" y="11740"/>
                  </a:lnTo>
                  <a:lnTo>
                    <a:pt x="6700" y="13170"/>
                  </a:lnTo>
                  <a:lnTo>
                    <a:pt x="5529" y="14341"/>
                  </a:lnTo>
                  <a:lnTo>
                    <a:pt x="2960" y="11772"/>
                  </a:lnTo>
                  <a:lnTo>
                    <a:pt x="5529" y="9171"/>
                  </a:lnTo>
                  <a:close/>
                  <a:moveTo>
                    <a:pt x="11578" y="9203"/>
                  </a:moveTo>
                  <a:lnTo>
                    <a:pt x="14147" y="11772"/>
                  </a:lnTo>
                  <a:lnTo>
                    <a:pt x="11578" y="14341"/>
                  </a:lnTo>
                  <a:lnTo>
                    <a:pt x="10407" y="13170"/>
                  </a:lnTo>
                  <a:lnTo>
                    <a:pt x="11805" y="11772"/>
                  </a:lnTo>
                  <a:lnTo>
                    <a:pt x="10407" y="10374"/>
                  </a:lnTo>
                  <a:lnTo>
                    <a:pt x="11578" y="9203"/>
                  </a:lnTo>
                  <a:close/>
                  <a:moveTo>
                    <a:pt x="10212" y="8000"/>
                  </a:moveTo>
                  <a:lnTo>
                    <a:pt x="8618" y="15512"/>
                  </a:lnTo>
                  <a:lnTo>
                    <a:pt x="6927" y="15512"/>
                  </a:lnTo>
                  <a:lnTo>
                    <a:pt x="8488" y="8000"/>
                  </a:lnTo>
                  <a:close/>
                  <a:moveTo>
                    <a:pt x="1" y="0"/>
                  </a:moveTo>
                  <a:lnTo>
                    <a:pt x="1" y="21560"/>
                  </a:lnTo>
                  <a:lnTo>
                    <a:pt x="17106" y="21560"/>
                  </a:lnTo>
                  <a:lnTo>
                    <a:pt x="17106" y="5528"/>
                  </a:lnTo>
                  <a:lnTo>
                    <a:pt x="11610" y="5528"/>
                  </a:lnTo>
                  <a:lnTo>
                    <a:pt x="116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286"/>
        <p:cNvGrpSpPr/>
        <p:nvPr/>
      </p:nvGrpSpPr>
      <p:grpSpPr>
        <a:xfrm>
          <a:off x="0" y="0"/>
          <a:ext cx="0" cy="0"/>
          <a:chOff x="0" y="0"/>
          <a:chExt cx="0" cy="0"/>
        </a:xfrm>
      </p:grpSpPr>
      <p:grpSp>
        <p:nvGrpSpPr>
          <p:cNvPr id="3289" name="Google Shape;3289;p65"/>
          <p:cNvGrpSpPr/>
          <p:nvPr/>
        </p:nvGrpSpPr>
        <p:grpSpPr>
          <a:xfrm>
            <a:off x="5908431" y="187799"/>
            <a:ext cx="3072940" cy="2203710"/>
            <a:chOff x="851175" y="1582401"/>
            <a:chExt cx="964872" cy="964872"/>
          </a:xfrm>
        </p:grpSpPr>
        <p:sp>
          <p:nvSpPr>
            <p:cNvPr id="3290" name="Google Shape;3290;p65"/>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5"/>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2" name="Google Shape;3292;p65"/>
          <p:cNvSpPr txBox="1">
            <a:spLocks noGrp="1"/>
          </p:cNvSpPr>
          <p:nvPr>
            <p:ph type="title"/>
          </p:nvPr>
        </p:nvSpPr>
        <p:spPr>
          <a:xfrm>
            <a:off x="848412" y="393612"/>
            <a:ext cx="3572759" cy="3673562"/>
          </a:xfrm>
          <a:prstGeom prst="rect">
            <a:avLst/>
          </a:prstGeom>
        </p:spPr>
        <p:txBody>
          <a:bodyPr spcFirstLastPara="1" wrap="square" lIns="91425" tIns="91425" rIns="91425" bIns="91425" anchor="t" anchorCtr="0">
            <a:noAutofit/>
          </a:bodyPr>
          <a:lstStyle/>
          <a:p>
            <a:r>
              <a:rPr lang="en-US" sz="1800" i="1" u="sng" dirty="0">
                <a:solidFill>
                  <a:schemeClr val="bg1"/>
                </a:solidFill>
                <a:effectLst/>
                <a:latin typeface="Noto Sans" panose="020B0502040504020204" pitchFamily="34" charset="0"/>
              </a:rPr>
              <a:t>Working of Heapsort</a:t>
            </a:r>
            <a:br>
              <a:rPr lang="en-US" sz="1800" b="0" i="0" dirty="0">
                <a:solidFill>
                  <a:schemeClr val="bg1"/>
                </a:solidFill>
                <a:effectLst/>
                <a:latin typeface="Noto Sans" panose="020B0502040504020204" pitchFamily="34" charset="0"/>
              </a:rPr>
            </a:br>
            <a:r>
              <a:rPr lang="en-US" sz="1400" b="0" i="0" dirty="0">
                <a:solidFill>
                  <a:schemeClr val="bg1"/>
                </a:solidFill>
                <a:effectLst/>
                <a:latin typeface="Noto Sans" panose="020B0502040504020204" pitchFamily="34" charset="0"/>
              </a:rPr>
              <a:t>Heap sort is implemented using a max-heap. In a max-heap, the maximum element is at the root of the tree and is also the first element of the array</a:t>
            </a:r>
            <a:br>
              <a:rPr lang="en-US" sz="1400" b="0" i="0" dirty="0">
                <a:solidFill>
                  <a:schemeClr val="bg1"/>
                </a:solidFill>
                <a:effectLst/>
                <a:latin typeface="Noto Sans" panose="020B0502040504020204" pitchFamily="34" charset="0"/>
              </a:rPr>
            </a:br>
            <a:br>
              <a:rPr lang="en-US" sz="1400" b="0" i="0" dirty="0">
                <a:solidFill>
                  <a:schemeClr val="bg1"/>
                </a:solidFill>
                <a:effectLst/>
                <a:latin typeface="Noto Sans" panose="020B0502040504020204" pitchFamily="34" charset="0"/>
              </a:rPr>
            </a:br>
            <a:r>
              <a:rPr lang="en-US" sz="1400" b="0" i="0" dirty="0">
                <a:solidFill>
                  <a:schemeClr val="bg1"/>
                </a:solidFill>
                <a:effectLst/>
                <a:latin typeface="Noto Sans" panose="020B0502040504020204" pitchFamily="34" charset="0"/>
              </a:rPr>
              <a:t>1</a:t>
            </a:r>
            <a:r>
              <a:rPr lang="en-US" sz="1400" b="0" i="0" baseline="30000" dirty="0">
                <a:solidFill>
                  <a:schemeClr val="bg1"/>
                </a:solidFill>
                <a:effectLst/>
                <a:latin typeface="Noto Sans" panose="020B0502040504020204" pitchFamily="34" charset="0"/>
              </a:rPr>
              <a:t>st</a:t>
            </a:r>
            <a:r>
              <a:rPr lang="en-US" sz="1400" b="0" i="0" dirty="0">
                <a:solidFill>
                  <a:schemeClr val="bg1"/>
                </a:solidFill>
                <a:effectLst/>
                <a:latin typeface="Noto Sans" panose="020B0502040504020204" pitchFamily="34" charset="0"/>
              </a:rPr>
              <a:t> ex: </a:t>
            </a:r>
            <a:r>
              <a:rPr lang="en-US" sz="1200" b="0" dirty="0">
                <a:solidFill>
                  <a:schemeClr val="bg1"/>
                </a:solidFill>
                <a:latin typeface="Noto Sans" panose="020B0502040504020204" pitchFamily="34" charset="0"/>
              </a:rPr>
              <a:t>W</a:t>
            </a:r>
            <a:r>
              <a:rPr lang="en-US" sz="1200" b="0" i="0" dirty="0">
                <a:solidFill>
                  <a:schemeClr val="bg1"/>
                </a:solidFill>
                <a:effectLst/>
                <a:latin typeface="Noto Sans" panose="020B0502040504020204" pitchFamily="34" charset="0"/>
              </a:rPr>
              <a:t>e want this maximum element to be at the last element of our sorted array. So, we swap it with the last element and then discard this element from the heap by reducing the size of the heap.</a:t>
            </a:r>
            <a:br>
              <a:rPr lang="en-US" sz="1200" b="0" i="0" dirty="0">
                <a:solidFill>
                  <a:schemeClr val="bg1"/>
                </a:solidFill>
                <a:effectLst/>
                <a:latin typeface="Noto Sans" panose="020B0502040504020204" pitchFamily="34" charset="0"/>
              </a:rPr>
            </a:br>
            <a:br>
              <a:rPr lang="en-US" b="0" i="0" dirty="0">
                <a:solidFill>
                  <a:srgbClr val="333333"/>
                </a:solidFill>
                <a:effectLst/>
                <a:latin typeface="Noto Sans" panose="020B0502040504020204" pitchFamily="34" charset="0"/>
              </a:rPr>
            </a:br>
            <a:r>
              <a:rPr lang="en-US" sz="1400" b="0" i="0" dirty="0">
                <a:solidFill>
                  <a:schemeClr val="bg1"/>
                </a:solidFill>
                <a:effectLst/>
                <a:latin typeface="Noto Sans" panose="020B0502040504020204" pitchFamily="34" charset="0"/>
              </a:rPr>
              <a:t>2</a:t>
            </a:r>
            <a:r>
              <a:rPr lang="en-US" sz="1400" b="0" i="0" baseline="30000" dirty="0">
                <a:solidFill>
                  <a:schemeClr val="bg1"/>
                </a:solidFill>
                <a:effectLst/>
                <a:latin typeface="Noto Sans" panose="020B0502040504020204" pitchFamily="34" charset="0"/>
              </a:rPr>
              <a:t>nd</a:t>
            </a:r>
            <a:r>
              <a:rPr lang="en-US" sz="1400" b="0" i="0" dirty="0">
                <a:solidFill>
                  <a:schemeClr val="bg1"/>
                </a:solidFill>
                <a:effectLst/>
                <a:latin typeface="Noto Sans" panose="020B0502040504020204" pitchFamily="34" charset="0"/>
              </a:rPr>
              <a:t> ex: </a:t>
            </a:r>
            <a:r>
              <a:rPr lang="en-US" sz="1200" b="0" dirty="0">
                <a:solidFill>
                  <a:schemeClr val="bg1"/>
                </a:solidFill>
                <a:latin typeface="Noto Sans" panose="020B0502040504020204" pitchFamily="34" charset="0"/>
              </a:rPr>
              <a:t>W</a:t>
            </a:r>
            <a:r>
              <a:rPr lang="en-US" sz="1200" b="0" i="0" dirty="0">
                <a:solidFill>
                  <a:schemeClr val="bg1"/>
                </a:solidFill>
                <a:effectLst/>
                <a:latin typeface="Noto Sans" panose="020B0502040504020204" pitchFamily="34" charset="0"/>
              </a:rPr>
              <a:t>e have correctly put the largest element at the correct position, but in doing so, we have disturbed our heap or more precisely, the root of the heap because we haven't touched any child of the root yet. Thus they are still following the max-heap property.</a:t>
            </a:r>
            <a:endParaRPr sz="1200" dirty="0">
              <a:solidFill>
                <a:schemeClr val="bg1"/>
              </a:solidFill>
            </a:endParaRPr>
          </a:p>
        </p:txBody>
      </p:sp>
      <p:pic>
        <p:nvPicPr>
          <p:cNvPr id="3" name="Picture 2">
            <a:extLst>
              <a:ext uri="{FF2B5EF4-FFF2-40B4-BE49-F238E27FC236}">
                <a16:creationId xmlns:a16="http://schemas.microsoft.com/office/drawing/2014/main" id="{2DD6F828-72DA-4CD6-8E48-24947550AD47}"/>
              </a:ext>
            </a:extLst>
          </p:cNvPr>
          <p:cNvPicPr>
            <a:picLocks noChangeAspect="1"/>
          </p:cNvPicPr>
          <p:nvPr/>
        </p:nvPicPr>
        <p:blipFill>
          <a:blip r:embed="rId3"/>
          <a:stretch>
            <a:fillRect/>
          </a:stretch>
        </p:blipFill>
        <p:spPr>
          <a:xfrm>
            <a:off x="6236677" y="393612"/>
            <a:ext cx="2524369" cy="183592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4">
            <a:extLst>
              <a:ext uri="{FF2B5EF4-FFF2-40B4-BE49-F238E27FC236}">
                <a16:creationId xmlns:a16="http://schemas.microsoft.com/office/drawing/2014/main" id="{30B40876-13D2-4FD7-94B9-9C4E97D61374}"/>
              </a:ext>
            </a:extLst>
          </p:cNvPr>
          <p:cNvPicPr>
            <a:picLocks noChangeAspect="1"/>
          </p:cNvPicPr>
          <p:nvPr/>
        </p:nvPicPr>
        <p:blipFill>
          <a:blip r:embed="rId4"/>
          <a:stretch>
            <a:fillRect/>
          </a:stretch>
        </p:blipFill>
        <p:spPr>
          <a:xfrm>
            <a:off x="4943671" y="2865113"/>
            <a:ext cx="4187898" cy="199789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396"/>
        <p:cNvGrpSpPr/>
        <p:nvPr/>
      </p:nvGrpSpPr>
      <p:grpSpPr>
        <a:xfrm>
          <a:off x="0" y="0"/>
          <a:ext cx="0" cy="0"/>
          <a:chOff x="0" y="0"/>
          <a:chExt cx="0" cy="0"/>
        </a:xfrm>
      </p:grpSpPr>
      <p:grpSp>
        <p:nvGrpSpPr>
          <p:cNvPr id="3397" name="Google Shape;3397;p71"/>
          <p:cNvGrpSpPr/>
          <p:nvPr/>
        </p:nvGrpSpPr>
        <p:grpSpPr>
          <a:xfrm>
            <a:off x="571582" y="1195135"/>
            <a:ext cx="3413413" cy="2741650"/>
            <a:chOff x="983688" y="1200863"/>
            <a:chExt cx="3413413" cy="2741650"/>
          </a:xfrm>
        </p:grpSpPr>
        <p:sp>
          <p:nvSpPr>
            <p:cNvPr id="3398" name="Google Shape;3398;p71"/>
            <p:cNvSpPr/>
            <p:nvPr/>
          </p:nvSpPr>
          <p:spPr>
            <a:xfrm>
              <a:off x="983688" y="1200988"/>
              <a:ext cx="3413400" cy="2346900"/>
            </a:xfrm>
            <a:prstGeom prst="rect">
              <a:avLst/>
            </a:prstGeom>
            <a:noFill/>
            <a:ln w="28575" cap="flat"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983700" y="1200863"/>
              <a:ext cx="3413400" cy="2346900"/>
            </a:xfrm>
            <a:prstGeom prst="rect">
              <a:avLst/>
            </a:prstGeom>
            <a:noFill/>
            <a:ln w="28575" cap="flat"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1429338" y="3737913"/>
              <a:ext cx="2522100" cy="2046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01" name="Google Shape;3401;p71"/>
            <p:cNvCxnSpPr/>
            <p:nvPr/>
          </p:nvCxnSpPr>
          <p:spPr>
            <a:xfrm>
              <a:off x="2479100" y="3547888"/>
              <a:ext cx="0" cy="1899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cxnSp>
          <p:nvCxnSpPr>
            <p:cNvPr id="3402" name="Google Shape;3402;p71"/>
            <p:cNvCxnSpPr/>
            <p:nvPr/>
          </p:nvCxnSpPr>
          <p:spPr>
            <a:xfrm>
              <a:off x="2840050" y="3547888"/>
              <a:ext cx="0" cy="1899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sp>
          <p:nvSpPr>
            <p:cNvPr id="3403" name="Google Shape;3403;p71"/>
            <p:cNvSpPr/>
            <p:nvPr/>
          </p:nvSpPr>
          <p:spPr>
            <a:xfrm>
              <a:off x="1429338" y="3737913"/>
              <a:ext cx="2522100" cy="2046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04" name="Google Shape;3404;p71"/>
            <p:cNvCxnSpPr/>
            <p:nvPr/>
          </p:nvCxnSpPr>
          <p:spPr>
            <a:xfrm>
              <a:off x="2479100" y="3547888"/>
              <a:ext cx="0" cy="1899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cxnSp>
          <p:nvCxnSpPr>
            <p:cNvPr id="3405" name="Google Shape;3405;p71"/>
            <p:cNvCxnSpPr/>
            <p:nvPr/>
          </p:nvCxnSpPr>
          <p:spPr>
            <a:xfrm>
              <a:off x="2840050" y="3547888"/>
              <a:ext cx="0" cy="1899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3406" name="Google Shape;3406;p71"/>
            <p:cNvGrpSpPr/>
            <p:nvPr/>
          </p:nvGrpSpPr>
          <p:grpSpPr>
            <a:xfrm>
              <a:off x="2604598" y="3244648"/>
              <a:ext cx="171554" cy="171554"/>
              <a:chOff x="851175" y="1582401"/>
              <a:chExt cx="964872" cy="964872"/>
            </a:xfrm>
          </p:grpSpPr>
          <p:sp>
            <p:nvSpPr>
              <p:cNvPr id="3407" name="Google Shape;3407;p71"/>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algoo1">
            <a:hlinkClick r:id="" action="ppaction://media"/>
            <a:extLst>
              <a:ext uri="{FF2B5EF4-FFF2-40B4-BE49-F238E27FC236}">
                <a16:creationId xmlns:a16="http://schemas.microsoft.com/office/drawing/2014/main" id="{BF2E932A-82A0-4DFD-AA82-0F955A968BA1}"/>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1017232" y="1361100"/>
            <a:ext cx="2793051" cy="1877757"/>
          </a:xfrm>
          <a:prstGeom prst="rect">
            <a:avLst/>
          </a:prstGeom>
          <a:ln>
            <a:noFill/>
          </a:ln>
          <a:effectLst>
            <a:softEdge rad="112500"/>
          </a:effectLst>
        </p:spPr>
      </p:pic>
      <p:grpSp>
        <p:nvGrpSpPr>
          <p:cNvPr id="21" name="Google Shape;3397;p71">
            <a:extLst>
              <a:ext uri="{FF2B5EF4-FFF2-40B4-BE49-F238E27FC236}">
                <a16:creationId xmlns:a16="http://schemas.microsoft.com/office/drawing/2014/main" id="{66214B35-77C0-4D58-8E1D-03B164803E4C}"/>
              </a:ext>
            </a:extLst>
          </p:cNvPr>
          <p:cNvGrpSpPr/>
          <p:nvPr/>
        </p:nvGrpSpPr>
        <p:grpSpPr>
          <a:xfrm>
            <a:off x="4881240" y="1195135"/>
            <a:ext cx="3413413" cy="2633080"/>
            <a:chOff x="983688" y="1200863"/>
            <a:chExt cx="3413413" cy="2741650"/>
          </a:xfrm>
        </p:grpSpPr>
        <p:sp>
          <p:nvSpPr>
            <p:cNvPr id="22" name="Google Shape;3398;p71">
              <a:extLst>
                <a:ext uri="{FF2B5EF4-FFF2-40B4-BE49-F238E27FC236}">
                  <a16:creationId xmlns:a16="http://schemas.microsoft.com/office/drawing/2014/main" id="{FF508735-BBC0-42AB-AC1D-209073B9BEFC}"/>
                </a:ext>
              </a:extLst>
            </p:cNvPr>
            <p:cNvSpPr/>
            <p:nvPr/>
          </p:nvSpPr>
          <p:spPr>
            <a:xfrm>
              <a:off x="983688" y="1200988"/>
              <a:ext cx="3413400" cy="2346900"/>
            </a:xfrm>
            <a:prstGeom prst="rect">
              <a:avLst/>
            </a:prstGeom>
            <a:noFill/>
            <a:ln w="28575" cap="flat"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399;p71">
              <a:extLst>
                <a:ext uri="{FF2B5EF4-FFF2-40B4-BE49-F238E27FC236}">
                  <a16:creationId xmlns:a16="http://schemas.microsoft.com/office/drawing/2014/main" id="{E0E996AE-D735-45E1-932B-54DDA11CBDFD}"/>
                </a:ext>
              </a:extLst>
            </p:cNvPr>
            <p:cNvSpPr/>
            <p:nvPr/>
          </p:nvSpPr>
          <p:spPr>
            <a:xfrm>
              <a:off x="983700" y="1200863"/>
              <a:ext cx="3413400" cy="2346900"/>
            </a:xfrm>
            <a:prstGeom prst="rect">
              <a:avLst/>
            </a:prstGeom>
            <a:noFill/>
            <a:ln w="28575" cap="flat"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400;p71">
              <a:extLst>
                <a:ext uri="{FF2B5EF4-FFF2-40B4-BE49-F238E27FC236}">
                  <a16:creationId xmlns:a16="http://schemas.microsoft.com/office/drawing/2014/main" id="{82F5A480-A5D0-4082-A17C-85C25EBC8595}"/>
                </a:ext>
              </a:extLst>
            </p:cNvPr>
            <p:cNvSpPr/>
            <p:nvPr/>
          </p:nvSpPr>
          <p:spPr>
            <a:xfrm>
              <a:off x="1429338" y="3737913"/>
              <a:ext cx="2522100" cy="2046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 name="Google Shape;3401;p71">
              <a:extLst>
                <a:ext uri="{FF2B5EF4-FFF2-40B4-BE49-F238E27FC236}">
                  <a16:creationId xmlns:a16="http://schemas.microsoft.com/office/drawing/2014/main" id="{AF142D6C-81B3-4FBC-B71E-F6DB845F5131}"/>
                </a:ext>
              </a:extLst>
            </p:cNvPr>
            <p:cNvCxnSpPr/>
            <p:nvPr/>
          </p:nvCxnSpPr>
          <p:spPr>
            <a:xfrm>
              <a:off x="2479100" y="3547888"/>
              <a:ext cx="0" cy="1899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cxnSp>
          <p:nvCxnSpPr>
            <p:cNvPr id="26" name="Google Shape;3402;p71">
              <a:extLst>
                <a:ext uri="{FF2B5EF4-FFF2-40B4-BE49-F238E27FC236}">
                  <a16:creationId xmlns:a16="http://schemas.microsoft.com/office/drawing/2014/main" id="{BB7702F3-A22D-4EDB-A538-F97CF8E000C7}"/>
                </a:ext>
              </a:extLst>
            </p:cNvPr>
            <p:cNvCxnSpPr/>
            <p:nvPr/>
          </p:nvCxnSpPr>
          <p:spPr>
            <a:xfrm>
              <a:off x="2840050" y="3547888"/>
              <a:ext cx="0" cy="1899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sp>
          <p:nvSpPr>
            <p:cNvPr id="27" name="Google Shape;3403;p71">
              <a:extLst>
                <a:ext uri="{FF2B5EF4-FFF2-40B4-BE49-F238E27FC236}">
                  <a16:creationId xmlns:a16="http://schemas.microsoft.com/office/drawing/2014/main" id="{3126659C-8519-4F3F-A42E-65B6AEC3A5CD}"/>
                </a:ext>
              </a:extLst>
            </p:cNvPr>
            <p:cNvSpPr/>
            <p:nvPr/>
          </p:nvSpPr>
          <p:spPr>
            <a:xfrm>
              <a:off x="1429338" y="3737913"/>
              <a:ext cx="2522100" cy="204600"/>
            </a:xfrm>
            <a:prstGeom prst="rect">
              <a:avLst/>
            </a:prstGeom>
            <a:noFill/>
            <a:ln w="28575" cap="flat" cmpd="sng">
              <a:solidFill>
                <a:schemeClr val="accent1"/>
              </a:solidFill>
              <a:prstDash val="solid"/>
              <a:round/>
              <a:headEnd type="none" w="sm" len="sm"/>
              <a:tailEnd type="none" w="sm" len="sm"/>
            </a:ln>
            <a:effectLst>
              <a:outerShdw blurRad="128588"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 name="Google Shape;3404;p71">
              <a:extLst>
                <a:ext uri="{FF2B5EF4-FFF2-40B4-BE49-F238E27FC236}">
                  <a16:creationId xmlns:a16="http://schemas.microsoft.com/office/drawing/2014/main" id="{FFD74DA2-7F2D-4C32-B821-BE6FA898312F}"/>
                </a:ext>
              </a:extLst>
            </p:cNvPr>
            <p:cNvCxnSpPr/>
            <p:nvPr/>
          </p:nvCxnSpPr>
          <p:spPr>
            <a:xfrm>
              <a:off x="2479100" y="3547888"/>
              <a:ext cx="0" cy="1899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cxnSp>
          <p:nvCxnSpPr>
            <p:cNvPr id="29" name="Google Shape;3405;p71">
              <a:extLst>
                <a:ext uri="{FF2B5EF4-FFF2-40B4-BE49-F238E27FC236}">
                  <a16:creationId xmlns:a16="http://schemas.microsoft.com/office/drawing/2014/main" id="{8B5598C0-9C0E-42F0-801B-079AF53E631E}"/>
                </a:ext>
              </a:extLst>
            </p:cNvPr>
            <p:cNvCxnSpPr/>
            <p:nvPr/>
          </p:nvCxnSpPr>
          <p:spPr>
            <a:xfrm>
              <a:off x="2840050" y="3547888"/>
              <a:ext cx="0" cy="189900"/>
            </a:xfrm>
            <a:prstGeom prst="straightConnector1">
              <a:avLst/>
            </a:prstGeom>
            <a:noFill/>
            <a:ln w="28575" cap="flat" cmpd="sng">
              <a:solidFill>
                <a:schemeClr val="accent1"/>
              </a:solidFill>
              <a:prstDash val="solid"/>
              <a:round/>
              <a:headEnd type="none" w="med" len="med"/>
              <a:tailEnd type="none" w="med" len="med"/>
            </a:ln>
            <a:effectLst>
              <a:outerShdw blurRad="128588" algn="bl" rotWithShape="0">
                <a:schemeClr val="accent1"/>
              </a:outerShdw>
            </a:effectLst>
          </p:spPr>
        </p:cxnSp>
        <p:grpSp>
          <p:nvGrpSpPr>
            <p:cNvPr id="30" name="Google Shape;3406;p71">
              <a:extLst>
                <a:ext uri="{FF2B5EF4-FFF2-40B4-BE49-F238E27FC236}">
                  <a16:creationId xmlns:a16="http://schemas.microsoft.com/office/drawing/2014/main" id="{6CA9E8F8-7DA5-4251-A76A-F02680BB6937}"/>
                </a:ext>
              </a:extLst>
            </p:cNvPr>
            <p:cNvGrpSpPr/>
            <p:nvPr/>
          </p:nvGrpSpPr>
          <p:grpSpPr>
            <a:xfrm>
              <a:off x="2604598" y="3244648"/>
              <a:ext cx="171554" cy="171554"/>
              <a:chOff x="851175" y="1582401"/>
              <a:chExt cx="964872" cy="964872"/>
            </a:xfrm>
          </p:grpSpPr>
          <p:sp>
            <p:nvSpPr>
              <p:cNvPr id="31" name="Google Shape;3407;p71">
                <a:extLst>
                  <a:ext uri="{FF2B5EF4-FFF2-40B4-BE49-F238E27FC236}">
                    <a16:creationId xmlns:a16="http://schemas.microsoft.com/office/drawing/2014/main" id="{56902E03-7A2A-4C47-8920-B797E908D01F}"/>
                  </a:ext>
                </a:extLst>
              </p:cNvPr>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408;p71">
                <a:extLst>
                  <a:ext uri="{FF2B5EF4-FFF2-40B4-BE49-F238E27FC236}">
                    <a16:creationId xmlns:a16="http://schemas.microsoft.com/office/drawing/2014/main" id="{9D4392A3-AD7B-4CA7-AEE2-474B7D732A56}"/>
                  </a:ext>
                </a:extLst>
              </p:cNvPr>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algooo 3">
            <a:hlinkClick r:id="" action="ppaction://media"/>
            <a:extLst>
              <a:ext uri="{FF2B5EF4-FFF2-40B4-BE49-F238E27FC236}">
                <a16:creationId xmlns:a16="http://schemas.microsoft.com/office/drawing/2014/main" id="{15969A79-0ADD-4A5C-9FFB-C23FC7CE3192}"/>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5177754" y="1295874"/>
            <a:ext cx="2820345" cy="1834413"/>
          </a:xfrm>
          <a:prstGeom prst="rect">
            <a:avLst/>
          </a:prstGeom>
          <a:solidFill>
            <a:srgbClr val="4F81BD"/>
          </a:solidFill>
          <a:ln>
            <a:noFill/>
          </a:ln>
          <a:effectLst>
            <a:innerShdw blurRad="469900">
              <a:srgbClr val="000000">
                <a:alpha val="86000"/>
              </a:srgbClr>
            </a:innerShdw>
          </a:effectLst>
          <a:scene3d>
            <a:camera prst="orthographicFront"/>
            <a:lightRig rig="soft" dir="t"/>
          </a:scene3d>
          <a:sp3d/>
        </p:spPr>
      </p:pic>
      <p:sp>
        <p:nvSpPr>
          <p:cNvPr id="35" name="TextBox 34">
            <a:extLst>
              <a:ext uri="{FF2B5EF4-FFF2-40B4-BE49-F238E27FC236}">
                <a16:creationId xmlns:a16="http://schemas.microsoft.com/office/drawing/2014/main" id="{588C0AF7-04C2-4CF0-A840-DA540FB78FE8}"/>
              </a:ext>
            </a:extLst>
          </p:cNvPr>
          <p:cNvSpPr txBox="1"/>
          <p:nvPr/>
        </p:nvSpPr>
        <p:spPr>
          <a:xfrm>
            <a:off x="2060110" y="216340"/>
            <a:ext cx="7145516" cy="738664"/>
          </a:xfrm>
          <a:prstGeom prst="rect">
            <a:avLst/>
          </a:prstGeom>
          <a:noFill/>
        </p:spPr>
        <p:txBody>
          <a:bodyPr wrap="square">
            <a:spAutoFit/>
          </a:bodyPr>
          <a:lstStyle/>
          <a:p>
            <a:r>
              <a:rPr lang="en-US" b="1" i="0" dirty="0">
                <a:solidFill>
                  <a:schemeClr val="bg1"/>
                </a:solidFill>
                <a:effectLst/>
                <a:latin typeface="Noto Sans" panose="020B0502040504020204" pitchFamily="34" charset="0"/>
              </a:rPr>
              <a:t>We can easily deal with this problem by calling HEAPIFY on the root of the tree and that will make our tree a max-heap again, but this time the largest element won't be the part of the heap</a:t>
            </a:r>
            <a:endParaRPr lang="en-US"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65"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966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34"/>
        <p:cNvGrpSpPr/>
        <p:nvPr/>
      </p:nvGrpSpPr>
      <p:grpSpPr>
        <a:xfrm>
          <a:off x="0" y="0"/>
          <a:ext cx="0" cy="0"/>
          <a:chOff x="0" y="0"/>
          <a:chExt cx="0" cy="0"/>
        </a:xfrm>
      </p:grpSpPr>
      <p:pic>
        <p:nvPicPr>
          <p:cNvPr id="5" name="Picture 4">
            <a:extLst>
              <a:ext uri="{FF2B5EF4-FFF2-40B4-BE49-F238E27FC236}">
                <a16:creationId xmlns:a16="http://schemas.microsoft.com/office/drawing/2014/main" id="{4BDFE3B5-F809-43B0-90C4-84815C197ECE}"/>
              </a:ext>
            </a:extLst>
          </p:cNvPr>
          <p:cNvPicPr>
            <a:picLocks noChangeAspect="1"/>
          </p:cNvPicPr>
          <p:nvPr/>
        </p:nvPicPr>
        <p:blipFill>
          <a:blip r:embed="rId3"/>
          <a:stretch>
            <a:fillRect/>
          </a:stretch>
        </p:blipFill>
        <p:spPr>
          <a:xfrm>
            <a:off x="838988" y="782423"/>
            <a:ext cx="3129697" cy="234840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Box 6">
            <a:extLst>
              <a:ext uri="{FF2B5EF4-FFF2-40B4-BE49-F238E27FC236}">
                <a16:creationId xmlns:a16="http://schemas.microsoft.com/office/drawing/2014/main" id="{6AD5B0B2-6CAC-46F9-89FD-E50DD57BE625}"/>
              </a:ext>
            </a:extLst>
          </p:cNvPr>
          <p:cNvSpPr txBox="1"/>
          <p:nvPr/>
        </p:nvSpPr>
        <p:spPr>
          <a:xfrm>
            <a:off x="4150150" y="1534882"/>
            <a:ext cx="4586140" cy="830997"/>
          </a:xfrm>
          <a:prstGeom prst="rect">
            <a:avLst/>
          </a:prstGeom>
          <a:noFill/>
        </p:spPr>
        <p:txBody>
          <a:bodyPr wrap="square">
            <a:spAutoFit/>
          </a:bodyPr>
          <a:lstStyle/>
          <a:p>
            <a:r>
              <a:rPr lang="en-US" sz="1600" b="1" i="0" dirty="0">
                <a:solidFill>
                  <a:srgbClr val="333333"/>
                </a:solidFill>
                <a:effectLst/>
                <a:latin typeface="Noto Sans" panose="020B0502040504020204" pitchFamily="34" charset="0"/>
              </a:rPr>
              <a:t>Now, we will just repeat this process until every element of the heap is correctly placed in sorted order</a:t>
            </a:r>
            <a:endParaRPr lang="en-US" sz="1600"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27"/>
        <p:cNvGrpSpPr/>
        <p:nvPr/>
      </p:nvGrpSpPr>
      <p:grpSpPr>
        <a:xfrm>
          <a:off x="0" y="0"/>
          <a:ext cx="0" cy="0"/>
          <a:chOff x="0" y="0"/>
          <a:chExt cx="0" cy="0"/>
        </a:xfrm>
      </p:grpSpPr>
      <p:grpSp>
        <p:nvGrpSpPr>
          <p:cNvPr id="3428" name="Google Shape;3428;p73"/>
          <p:cNvGrpSpPr/>
          <p:nvPr/>
        </p:nvGrpSpPr>
        <p:grpSpPr>
          <a:xfrm>
            <a:off x="2043261" y="701040"/>
            <a:ext cx="4145280" cy="3564383"/>
            <a:chOff x="1524300" y="1200900"/>
            <a:chExt cx="2332200" cy="2741700"/>
          </a:xfrm>
        </p:grpSpPr>
        <p:sp>
          <p:nvSpPr>
            <p:cNvPr id="3429" name="Google Shape;3429;p73"/>
            <p:cNvSpPr/>
            <p:nvPr/>
          </p:nvSpPr>
          <p:spPr>
            <a:xfrm flipH="1">
              <a:off x="1524300" y="1200900"/>
              <a:ext cx="2332200" cy="2741700"/>
            </a:xfrm>
            <a:prstGeom prst="rect">
              <a:avLst/>
            </a:prstGeom>
            <a:noFill/>
            <a:ln w="28575" cap="flat"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0" name="Google Shape;3430;p73"/>
            <p:cNvGrpSpPr/>
            <p:nvPr/>
          </p:nvGrpSpPr>
          <p:grpSpPr>
            <a:xfrm>
              <a:off x="2604623" y="3639723"/>
              <a:ext cx="171554" cy="171554"/>
              <a:chOff x="851175" y="1582401"/>
              <a:chExt cx="964872" cy="964872"/>
            </a:xfrm>
          </p:grpSpPr>
          <p:sp>
            <p:nvSpPr>
              <p:cNvPr id="3431" name="Google Shape;3431;p7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Rectangle 3">
            <a:extLst>
              <a:ext uri="{FF2B5EF4-FFF2-40B4-BE49-F238E27FC236}">
                <a16:creationId xmlns:a16="http://schemas.microsoft.com/office/drawing/2014/main" id="{C822D146-A8FA-4BC1-91B4-23AB0FEA4734}"/>
              </a:ext>
            </a:extLst>
          </p:cNvPr>
          <p:cNvSpPr>
            <a:spLocks noChangeArrowheads="1"/>
          </p:cNvSpPr>
          <p:nvPr/>
        </p:nvSpPr>
        <p:spPr bwMode="auto">
          <a:xfrm rot="10800000" flipV="1">
            <a:off x="2204383" y="824414"/>
            <a:ext cx="3823035" cy="2923877"/>
          </a:xfrm>
          <a:prstGeom prst="rect">
            <a:avLst/>
          </a:prstGeom>
          <a:solidFill>
            <a:srgbClr val="F9F2F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t>We can easily implement the above logic in a code. We have to swap the first element of the array with the last element of the heap till the heap exists or the size of the heap is not 0.</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C7254E"/>
                </a:solidFill>
                <a:effectLst/>
                <a:latin typeface="Menlo"/>
                <a:cs typeface="Noto Sans" panose="020B0502040504020204" pitchFamily="34" charset="0"/>
              </a:rPr>
              <a:t>while </a:t>
            </a:r>
            <a:r>
              <a:rPr kumimoji="0" lang="en-US" altLang="en-US" sz="1000" b="0" i="0" u="none" strike="noStrike" cap="none" normalizeH="0" baseline="0" dirty="0" err="1">
                <a:ln>
                  <a:noFill/>
                </a:ln>
                <a:solidFill>
                  <a:srgbClr val="C7254E"/>
                </a:solidFill>
                <a:effectLst/>
                <a:latin typeface="Menlo"/>
                <a:cs typeface="Noto Sans" panose="020B0502040504020204" pitchFamily="34" charset="0"/>
              </a:rPr>
              <a:t>A.heap_size</a:t>
            </a:r>
            <a:r>
              <a:rPr kumimoji="0" lang="en-US" altLang="en-US" sz="1000" b="0" i="0" u="none" strike="noStrike" cap="none" normalizeH="0" baseline="0" dirty="0">
                <a:ln>
                  <a:noFill/>
                </a:ln>
                <a:solidFill>
                  <a:srgbClr val="C7254E"/>
                </a:solidFill>
                <a:effectLst/>
                <a:latin typeface="Menlo"/>
                <a:cs typeface="Noto Sans" panose="020B0502040504020204" pitchFamily="34" charset="0"/>
              </a:rPr>
              <a:t> &gt; 0</a:t>
            </a:r>
            <a:b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br>
            <a:r>
              <a:rPr kumimoji="0" lang="en-US" altLang="en-US" sz="1000" b="0" i="0" u="none" strike="noStrike" cap="none" normalizeH="0" baseline="0" dirty="0">
                <a:ln>
                  <a:noFill/>
                </a:ln>
                <a:solidFill>
                  <a:srgbClr val="C7254E"/>
                </a:solidFill>
                <a:effectLst/>
                <a:latin typeface="Menlo"/>
                <a:cs typeface="Noto Sans" panose="020B0502040504020204" pitchFamily="34" charset="0"/>
              </a:rPr>
              <a:t>  swap(A[1], A[</a:t>
            </a:r>
            <a:r>
              <a:rPr kumimoji="0" lang="en-US" altLang="en-US" sz="1000" b="0" i="0" u="none" strike="noStrike" cap="none" normalizeH="0" baseline="0" dirty="0" err="1">
                <a:ln>
                  <a:noFill/>
                </a:ln>
                <a:solidFill>
                  <a:srgbClr val="C7254E"/>
                </a:solidFill>
                <a:effectLst/>
                <a:latin typeface="Menlo"/>
                <a:cs typeface="Noto Sans" panose="020B0502040504020204" pitchFamily="34" charset="0"/>
              </a:rPr>
              <a:t>heap_size</a:t>
            </a:r>
            <a:r>
              <a:rPr kumimoji="0" lang="en-US" altLang="en-US" sz="1000" b="0" i="0" u="none" strike="noStrike" cap="none" normalizeH="0" baseline="0" dirty="0">
                <a:ln>
                  <a:noFill/>
                </a:ln>
                <a:solidFill>
                  <a:srgbClr val="C7254E"/>
                </a:solidFill>
                <a:effectLst/>
                <a:latin typeface="Menlo"/>
                <a:cs typeface="Noto Sans" panose="020B0502040504020204" pitchFamily="34" charset="0"/>
              </a:rPr>
              <a:t>])</a:t>
            </a:r>
            <a:b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b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t>After this, we just have to decrease the size of the heap by 1 to exclude the last element (largest element) form the heap.</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err="1">
                <a:ln>
                  <a:noFill/>
                </a:ln>
                <a:solidFill>
                  <a:srgbClr val="C7254E"/>
                </a:solidFill>
                <a:effectLst/>
                <a:latin typeface="Menlo"/>
                <a:cs typeface="Noto Sans" panose="020B0502040504020204" pitchFamily="34" charset="0"/>
              </a:rPr>
              <a:t>A.heap_size</a:t>
            </a:r>
            <a:r>
              <a:rPr kumimoji="0" lang="en-US" altLang="en-US" sz="1000" b="0" i="0" u="none" strike="noStrike" cap="none" normalizeH="0" baseline="0" dirty="0">
                <a:ln>
                  <a:noFill/>
                </a:ln>
                <a:solidFill>
                  <a:srgbClr val="C7254E"/>
                </a:solidFill>
                <a:effectLst/>
                <a:latin typeface="Menlo"/>
                <a:cs typeface="Noto Sans" panose="020B0502040504020204" pitchFamily="34" charset="0"/>
              </a:rPr>
              <a:t> = A.heap_size-1</a:t>
            </a:r>
            <a:b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b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333333"/>
                </a:solidFill>
                <a:effectLst/>
                <a:latin typeface="Noto Sans" panose="020B0502040504020204" pitchFamily="34" charset="0"/>
                <a:cs typeface="Noto Sans" panose="020B0502040504020204" pitchFamily="34" charset="0"/>
              </a:rPr>
              <a:t>The last part is to make the array a max-heap again by calling MAX-HEAPIFY function on the root because only the root is disturbed in the entire process.</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C7254E"/>
                </a:solidFill>
                <a:effectLst/>
                <a:latin typeface="Menlo"/>
                <a:cs typeface="Noto Sans" panose="020B0502040504020204" pitchFamily="34" charset="0"/>
              </a:rPr>
              <a:t>MAX-HEAPIFIY(A, 1)</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4" name="TextBox 13">
            <a:extLst>
              <a:ext uri="{FF2B5EF4-FFF2-40B4-BE49-F238E27FC236}">
                <a16:creationId xmlns:a16="http://schemas.microsoft.com/office/drawing/2014/main" id="{FD14E2C5-54FD-4BFD-BD79-54B07DCB2A5C}"/>
              </a:ext>
            </a:extLst>
          </p:cNvPr>
          <p:cNvSpPr txBox="1"/>
          <p:nvPr/>
        </p:nvSpPr>
        <p:spPr>
          <a:xfrm>
            <a:off x="2964180" y="208336"/>
            <a:ext cx="8141970" cy="369332"/>
          </a:xfrm>
          <a:prstGeom prst="rect">
            <a:avLst/>
          </a:prstGeom>
          <a:noFill/>
        </p:spPr>
        <p:txBody>
          <a:bodyPr wrap="square">
            <a:spAutoFit/>
          </a:bodyPr>
          <a:lstStyle/>
          <a:p>
            <a:pPr algn="l"/>
            <a:r>
              <a:rPr lang="en-US" sz="1800" b="1" u="sng" dirty="0">
                <a:solidFill>
                  <a:schemeClr val="bg1"/>
                </a:solidFill>
                <a:effectLst/>
                <a:latin typeface="Noto Sans" panose="020B0502040504020204" pitchFamily="34" charset="0"/>
              </a:rPr>
              <a:t>Coding Heapsort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427"/>
        <p:cNvGrpSpPr/>
        <p:nvPr/>
      </p:nvGrpSpPr>
      <p:grpSpPr>
        <a:xfrm>
          <a:off x="0" y="0"/>
          <a:ext cx="0" cy="0"/>
          <a:chOff x="0" y="0"/>
          <a:chExt cx="0" cy="0"/>
        </a:xfrm>
      </p:grpSpPr>
      <p:grpSp>
        <p:nvGrpSpPr>
          <p:cNvPr id="3428" name="Google Shape;3428;p73"/>
          <p:cNvGrpSpPr/>
          <p:nvPr/>
        </p:nvGrpSpPr>
        <p:grpSpPr>
          <a:xfrm>
            <a:off x="2043261" y="723900"/>
            <a:ext cx="4145280" cy="4048312"/>
            <a:chOff x="1524300" y="1200900"/>
            <a:chExt cx="2332200" cy="2741700"/>
          </a:xfrm>
        </p:grpSpPr>
        <p:sp>
          <p:nvSpPr>
            <p:cNvPr id="3429" name="Google Shape;3429;p73"/>
            <p:cNvSpPr/>
            <p:nvPr/>
          </p:nvSpPr>
          <p:spPr>
            <a:xfrm flipH="1">
              <a:off x="1524300" y="1200900"/>
              <a:ext cx="2332200" cy="2741700"/>
            </a:xfrm>
            <a:prstGeom prst="rect">
              <a:avLst/>
            </a:prstGeom>
            <a:noFill/>
            <a:ln w="28575" cap="flat" cmpd="sng">
              <a:solidFill>
                <a:schemeClr val="accent1"/>
              </a:solidFill>
              <a:prstDash val="solid"/>
              <a:round/>
              <a:headEnd type="none" w="sm" len="sm"/>
              <a:tailEnd type="none" w="sm" len="sm"/>
            </a:ln>
            <a:effectLst>
              <a:outerShdw blurRad="128588" dist="19050" algn="bl" rotWithShape="0">
                <a:schemeClr val="accent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0" name="Google Shape;3430;p73"/>
            <p:cNvGrpSpPr/>
            <p:nvPr/>
          </p:nvGrpSpPr>
          <p:grpSpPr>
            <a:xfrm>
              <a:off x="2604623" y="3639723"/>
              <a:ext cx="171554" cy="171554"/>
              <a:chOff x="851175" y="1582401"/>
              <a:chExt cx="964872" cy="964872"/>
            </a:xfrm>
          </p:grpSpPr>
          <p:sp>
            <p:nvSpPr>
              <p:cNvPr id="3431" name="Google Shape;3431;p7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851175" y="1582401"/>
                <a:ext cx="964872" cy="964872"/>
              </a:xfrm>
              <a:custGeom>
                <a:avLst/>
                <a:gdLst/>
                <a:ahLst/>
                <a:cxnLst/>
                <a:rect l="l" t="t" r="r" b="b"/>
                <a:pathLst>
                  <a:path w="18493" h="18493" extrusionOk="0">
                    <a:moveTo>
                      <a:pt x="3381" y="1"/>
                    </a:moveTo>
                    <a:lnTo>
                      <a:pt x="0" y="3382"/>
                    </a:lnTo>
                    <a:lnTo>
                      <a:pt x="0" y="15845"/>
                    </a:lnTo>
                    <a:lnTo>
                      <a:pt x="469" y="15845"/>
                    </a:lnTo>
                    <a:lnTo>
                      <a:pt x="469" y="17291"/>
                    </a:lnTo>
                    <a:lnTo>
                      <a:pt x="0" y="17291"/>
                    </a:lnTo>
                    <a:lnTo>
                      <a:pt x="0" y="18493"/>
                    </a:lnTo>
                    <a:lnTo>
                      <a:pt x="15967" y="18493"/>
                    </a:lnTo>
                    <a:lnTo>
                      <a:pt x="18492" y="15988"/>
                    </a:lnTo>
                    <a:lnTo>
                      <a:pt x="18492" y="12383"/>
                    </a:lnTo>
                    <a:lnTo>
                      <a:pt x="17942" y="12383"/>
                    </a:lnTo>
                    <a:lnTo>
                      <a:pt x="17942" y="10937"/>
                    </a:lnTo>
                    <a:lnTo>
                      <a:pt x="18492" y="10937"/>
                    </a:lnTo>
                    <a:lnTo>
                      <a:pt x="18492" y="9980"/>
                    </a:lnTo>
                    <a:lnTo>
                      <a:pt x="17942" y="9980"/>
                    </a:lnTo>
                    <a:lnTo>
                      <a:pt x="17942" y="8534"/>
                    </a:lnTo>
                    <a:lnTo>
                      <a:pt x="18492" y="8534"/>
                    </a:lnTo>
                    <a:lnTo>
                      <a:pt x="18492" y="7495"/>
                    </a:lnTo>
                    <a:lnTo>
                      <a:pt x="17392" y="7495"/>
                    </a:lnTo>
                    <a:lnTo>
                      <a:pt x="17392" y="3667"/>
                    </a:lnTo>
                    <a:lnTo>
                      <a:pt x="18492" y="3667"/>
                    </a:lnTo>
                    <a:lnTo>
                      <a:pt x="18492" y="1"/>
                    </a:lnTo>
                    <a:lnTo>
                      <a:pt x="10570" y="1"/>
                    </a:lnTo>
                    <a:lnTo>
                      <a:pt x="10570" y="917"/>
                    </a:lnTo>
                    <a:lnTo>
                      <a:pt x="8146" y="917"/>
                    </a:lnTo>
                    <a:lnTo>
                      <a:pt x="8146" y="1"/>
                    </a:lnTo>
                    <a:close/>
                  </a:path>
                </a:pathLst>
              </a:custGeom>
              <a:solidFill>
                <a:schemeClr val="lt2"/>
              </a:solidFill>
              <a:ln>
                <a:noFill/>
              </a:ln>
              <a:effectLst>
                <a:outerShdw blurRad="71438"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 name="TextBox 13">
            <a:extLst>
              <a:ext uri="{FF2B5EF4-FFF2-40B4-BE49-F238E27FC236}">
                <a16:creationId xmlns:a16="http://schemas.microsoft.com/office/drawing/2014/main" id="{FD14E2C5-54FD-4BFD-BD79-54B07DCB2A5C}"/>
              </a:ext>
            </a:extLst>
          </p:cNvPr>
          <p:cNvSpPr txBox="1"/>
          <p:nvPr/>
        </p:nvSpPr>
        <p:spPr>
          <a:xfrm>
            <a:off x="3361582" y="9125"/>
            <a:ext cx="906780" cy="369332"/>
          </a:xfrm>
          <a:prstGeom prst="rect">
            <a:avLst/>
          </a:prstGeom>
          <a:noFill/>
        </p:spPr>
        <p:txBody>
          <a:bodyPr wrap="square">
            <a:spAutoFit/>
          </a:bodyPr>
          <a:lstStyle/>
          <a:p>
            <a:pPr algn="l"/>
            <a:r>
              <a:rPr lang="en-US" sz="1800" b="1" u="sng" dirty="0">
                <a:solidFill>
                  <a:schemeClr val="bg1"/>
                </a:solidFill>
                <a:latin typeface="Noto Sans" panose="020B0502040504020204" pitchFamily="34" charset="0"/>
              </a:rPr>
              <a:t>Code</a:t>
            </a:r>
            <a:endParaRPr lang="en-US" sz="1800" b="1" u="sng" dirty="0">
              <a:solidFill>
                <a:schemeClr val="bg1"/>
              </a:solidFill>
              <a:effectLst/>
              <a:latin typeface="Noto Sans" panose="020B0502040504020204" pitchFamily="34" charset="0"/>
            </a:endParaRPr>
          </a:p>
        </p:txBody>
      </p:sp>
      <p:pic>
        <p:nvPicPr>
          <p:cNvPr id="3" name="Picture 2">
            <a:extLst>
              <a:ext uri="{FF2B5EF4-FFF2-40B4-BE49-F238E27FC236}">
                <a16:creationId xmlns:a16="http://schemas.microsoft.com/office/drawing/2014/main" id="{AFD8FCA2-55CB-426D-AD2C-5A3B6387ADEC}"/>
              </a:ext>
            </a:extLst>
          </p:cNvPr>
          <p:cNvPicPr>
            <a:picLocks noChangeAspect="1"/>
          </p:cNvPicPr>
          <p:nvPr/>
        </p:nvPicPr>
        <p:blipFill>
          <a:blip r:embed="rId3"/>
          <a:stretch>
            <a:fillRect/>
          </a:stretch>
        </p:blipFill>
        <p:spPr>
          <a:xfrm>
            <a:off x="2153751" y="837248"/>
            <a:ext cx="3924300" cy="3374398"/>
          </a:xfrm>
          <a:prstGeom prst="rect">
            <a:avLst/>
          </a:prstGeom>
        </p:spPr>
      </p:pic>
    </p:spTree>
    <p:extLst>
      <p:ext uri="{BB962C8B-B14F-4D97-AF65-F5344CB8AC3E}">
        <p14:creationId xmlns:p14="http://schemas.microsoft.com/office/powerpoint/2010/main" val="2966583553"/>
      </p:ext>
    </p:extLst>
  </p:cSld>
  <p:clrMapOvr>
    <a:masterClrMapping/>
  </p:clrMapOvr>
</p:sld>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Computer Science &amp; Mathematics Major For College: Computer Science &amp; Programming by Slidesgo">
  <a:themeElements>
    <a:clrScheme name="Simple Light">
      <a:dk1>
        <a:srgbClr val="000304"/>
      </a:dk1>
      <a:lt1>
        <a:srgbClr val="FFFFFF"/>
      </a:lt1>
      <a:dk2>
        <a:srgbClr val="00A4FF"/>
      </a:dk2>
      <a:lt2>
        <a:srgbClr val="E63B00"/>
      </a:lt2>
      <a:accent1>
        <a:srgbClr val="00E9FF"/>
      </a:accent1>
      <a:accent2>
        <a:srgbClr val="FFFFFF"/>
      </a:accent2>
      <a:accent3>
        <a:srgbClr val="91A7A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TotalTime>
  <Words>840</Words>
  <Application>Microsoft Office PowerPoint</Application>
  <PresentationFormat>On-screen Show (16:9)</PresentationFormat>
  <Paragraphs>40</Paragraphs>
  <Slides>12</Slides>
  <Notes>12</Notes>
  <HiddenSlides>0</HiddenSlides>
  <MMClips>2</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12</vt:i4>
      </vt:variant>
    </vt:vector>
  </HeadingPairs>
  <TitlesOfParts>
    <vt:vector size="23" baseType="lpstr">
      <vt:lpstr>Noto Sans</vt:lpstr>
      <vt:lpstr>Open Sans</vt:lpstr>
      <vt:lpstr>Garamond</vt:lpstr>
      <vt:lpstr>Play</vt:lpstr>
      <vt:lpstr>Arial</vt:lpstr>
      <vt:lpstr>MJXc-TeX-math-I</vt:lpstr>
      <vt:lpstr>MJXc-TeX-main-R</vt:lpstr>
      <vt:lpstr>Source Sans Pro</vt:lpstr>
      <vt:lpstr>Menlo</vt:lpstr>
      <vt:lpstr>Computer Science &amp; Mathematics Major For College: Computer Science &amp; Programming by Slidesgo</vt:lpstr>
      <vt:lpstr>Organic</vt:lpstr>
      <vt:lpstr>Heap Sort </vt:lpstr>
      <vt:lpstr>TABLE OF CONTENTS</vt:lpstr>
      <vt:lpstr>What is Heap Sort? </vt:lpstr>
      <vt:lpstr>PowerPoint Presentation</vt:lpstr>
      <vt:lpstr>Working of Heapsort Heap sort is implemented using a max-heap. In a max-heap, the maximum element is at the root of the tree and is also the first element of the array  1st ex: We want this maximum element to be at the last element of our sorted array. So, we swap it with the last element and then discard this element from the heap by reducing the size of the heap.  2nd ex: We have correctly put the largest element at the correct position, but in doing so, we have disturbed our heap or more precisely, the root of the heap because we haven't touched any child of the root yet. Thus they are still following the max-heap property.</vt:lpstr>
      <vt:lpstr>PowerPoint Presentation</vt:lpstr>
      <vt:lpstr>PowerPoint Presentation</vt:lpstr>
      <vt:lpstr>PowerPoint Presentation</vt:lpstr>
      <vt:lpstr>PowerPoint Presentation</vt:lpstr>
      <vt:lpstr>PowerPoint Presentation</vt:lpstr>
      <vt:lpstr>PowerPoint Presentation</vt:lpstr>
      <vt:lpstr>The analysis of the code is simple. There is a while loop which is running n times and each time it is executing 3 statements. The first two statements (swap(A[1], A[A.heap_size]) and A.heap_size = A.heap_size-1) will take a constant time but the last statement i.e., MAX-HEPAPIFY(A, 1) is going to take O(lgn)𝑂(lg⁡𝑛) time. So, the algorithm is going to take a total of O(nlogn)𝑂(𝑛log⁡𝑛) time.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Heap Sort</dc:title>
  <dc:creator>Mariam Zaki</dc:creator>
  <cp:lastModifiedBy>Mariam Zaki</cp:lastModifiedBy>
  <cp:revision>9</cp:revision>
  <dcterms:modified xsi:type="dcterms:W3CDTF">2024-05-25T01:02:14Z</dcterms:modified>
</cp:coreProperties>
</file>